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4"/>
    <p:sldMasterId id="2147483703" r:id="rId5"/>
    <p:sldMasterId id="2147483716" r:id="rId6"/>
  </p:sldMasterIdLst>
  <p:notesMasterIdLst>
    <p:notesMasterId r:id="rId18"/>
  </p:notesMasterIdLst>
  <p:sldIdLst>
    <p:sldId id="256" r:id="rId7"/>
    <p:sldId id="263" r:id="rId8"/>
    <p:sldId id="283" r:id="rId9"/>
    <p:sldId id="266" r:id="rId10"/>
    <p:sldId id="278" r:id="rId11"/>
    <p:sldId id="284" r:id="rId12"/>
    <p:sldId id="282" r:id="rId13"/>
    <p:sldId id="285" r:id="rId14"/>
    <p:sldId id="277" r:id="rId15"/>
    <p:sldId id="279"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F8EADC-095A-4583-9C97-69133D952782}">
          <p14:sldIdLst>
            <p14:sldId id="256"/>
          </p14:sldIdLst>
        </p14:section>
        <p14:section name="Do not delete this required slide" id="{54BC213B-4056-4F9A-9101-72588D1609EE}">
          <p14:sldIdLst>
            <p14:sldId id="263"/>
            <p14:sldId id="283"/>
            <p14:sldId id="266"/>
            <p14:sldId id="278"/>
            <p14:sldId id="284"/>
            <p14:sldId id="282"/>
            <p14:sldId id="285"/>
            <p14:sldId id="277"/>
            <p14:sldId id="279"/>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2F4"/>
    <a:srgbClr val="FFDBD9"/>
    <a:srgbClr val="143250"/>
    <a:srgbClr val="E85C2B"/>
    <a:srgbClr val="A9ADAE"/>
    <a:srgbClr val="D0D3D3"/>
    <a:srgbClr val="003255"/>
    <a:srgbClr val="1D3D56"/>
    <a:srgbClr val="B82925"/>
    <a:srgbClr val="B4B7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44"/>
    <p:restoredTop sz="65986"/>
  </p:normalViewPr>
  <p:slideViewPr>
    <p:cSldViewPr snapToGrid="0">
      <p:cViewPr>
        <p:scale>
          <a:sx n="90" d="100"/>
          <a:sy n="90" d="100"/>
        </p:scale>
        <p:origin x="1568" y="-104"/>
      </p:cViewPr>
      <p:guideLst/>
    </p:cSldViewPr>
  </p:slideViewPr>
  <p:outlineViewPr>
    <p:cViewPr>
      <p:scale>
        <a:sx n="33" d="100"/>
        <a:sy n="33" d="100"/>
      </p:scale>
      <p:origin x="0" y="0"/>
    </p:cViewPr>
  </p:outlineViewPr>
  <p:notesTextViewPr>
    <p:cViewPr>
      <p:scale>
        <a:sx n="95" d="100"/>
        <a:sy n="95" d="100"/>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52B6C-D4C9-47F9-89DC-3AEEFB041037}" type="datetimeFigureOut">
              <a:rPr lang="en-US" smtClean="0"/>
              <a:t>10/7/19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74765-C008-40A8-B747-576FD6EFFE95}" type="slidenum">
              <a:rPr lang="en-US" smtClean="0"/>
              <a:t>‹#›</a:t>
            </a:fld>
            <a:endParaRPr lang="en-US"/>
          </a:p>
        </p:txBody>
      </p:sp>
    </p:spTree>
    <p:extLst>
      <p:ext uri="{BB962C8B-B14F-4D97-AF65-F5344CB8AC3E}">
        <p14:creationId xmlns:p14="http://schemas.microsoft.com/office/powerpoint/2010/main" val="13034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depen.io/aaronlubean/pen/WNeWXr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presenters.  To get a feel for our audience, please raise your hand if you have a good working knowledge of CSS?  How many of you are familiar with CSS Flexbox?  How about CSS Grid?  Any UX or designers in the house?  How many of you have or are actively using CSS Flexbox or Grid in real projects?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23 years, since Internet Explorer version 3, CSS has been used to design the layout and look n’ feel of web pages, but making complicated &amp; responsive layouts AND getting them working correctly across different browsers has always been a challenge.  We’ve used tables, inline-block, floats, positioning, and several other hacks, but none of these techniques could easily accomplish some very basic layouts, e.g. two-column layouts, vertical centering. Flexbox and Grid were designed from the ground up to do complex &amp; responsive layouts.  But, which of these should you use, and can they be used together?  That’s what this presentation is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UX/DESIGNERS: Ever since the 1940s when the Swiss started using grids as a tool, designers have been using grids to bring order to pages. In the modern web era, several grid design systems have been created, e.g. Twitter Bootstrap, 960, and </a:t>
            </a:r>
            <a:r>
              <a:rPr lang="en-US" sz="1200" b="0" i="0" kern="1200" dirty="0" err="1">
                <a:solidFill>
                  <a:schemeClr val="tx1"/>
                </a:solidFill>
                <a:effectLst/>
                <a:latin typeface="+mn-lt"/>
                <a:ea typeface="+mn-ea"/>
                <a:cs typeface="+mn-cs"/>
              </a:rPr>
              <a:t>Material.io’s</a:t>
            </a:r>
            <a:r>
              <a:rPr lang="en-US" sz="1200" b="0" i="0" kern="1200" dirty="0">
                <a:solidFill>
                  <a:schemeClr val="tx1"/>
                </a:solidFill>
                <a:effectLst/>
                <a:latin typeface="+mn-lt"/>
                <a:ea typeface="+mn-ea"/>
                <a:cs typeface="+mn-cs"/>
              </a:rPr>
              <a:t> grid systems, which are based on 12-column layouts.  But these systems often use similar hacks.  Some frameworks (like Material UI) are using CSS Flexbox, and others are starting to use CSS Grid.  But, once you understand Flexbox and Grid, you don’t necessarily need to use libraries and frameworks to do responsive grid layouts. And, you’re not limited to 12 column layouts, nor do you have to do all the math for what exact column width percentages are, etc.</a:t>
            </a:r>
          </a:p>
        </p:txBody>
      </p:sp>
      <p:sp>
        <p:nvSpPr>
          <p:cNvPr id="4" name="Slide Number Placeholder 3"/>
          <p:cNvSpPr>
            <a:spLocks noGrp="1"/>
          </p:cNvSpPr>
          <p:nvPr>
            <p:ph type="sldNum" sz="quarter" idx="5"/>
          </p:nvPr>
        </p:nvSpPr>
        <p:spPr/>
        <p:txBody>
          <a:bodyPr/>
          <a:lstStyle/>
          <a:p>
            <a:fld id="{E4774765-C008-40A8-B747-576FD6EFFE95}" type="slidenum">
              <a:rPr lang="en-US" smtClean="0"/>
              <a:t>1</a:t>
            </a:fld>
            <a:endParaRPr lang="en-US"/>
          </a:p>
        </p:txBody>
      </p:sp>
    </p:spTree>
    <p:extLst>
      <p:ext uri="{BB962C8B-B14F-4D97-AF65-F5344CB8AC3E}">
        <p14:creationId xmlns:p14="http://schemas.microsoft.com/office/powerpoint/2010/main" val="1936596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10</a:t>
            </a:fld>
            <a:endParaRPr lang="en-US"/>
          </a:p>
        </p:txBody>
      </p:sp>
    </p:spTree>
    <p:extLst>
      <p:ext uri="{BB962C8B-B14F-4D97-AF65-F5344CB8AC3E}">
        <p14:creationId xmlns:p14="http://schemas.microsoft.com/office/powerpoint/2010/main" val="156671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11</a:t>
            </a:fld>
            <a:endParaRPr lang="en-US"/>
          </a:p>
        </p:txBody>
      </p:sp>
    </p:spTree>
    <p:extLst>
      <p:ext uri="{BB962C8B-B14F-4D97-AF65-F5344CB8AC3E}">
        <p14:creationId xmlns:p14="http://schemas.microsoft.com/office/powerpoint/2010/main" val="1549537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chemeClr val="tx1"/>
                </a:solidFill>
                <a:effectLst/>
                <a:latin typeface="+mn-lt"/>
                <a:ea typeface="+mn-ea"/>
                <a:cs typeface="+mn-cs"/>
              </a:rPr>
              <a:t>Flexbox aims to layout, align and allocate space among items in a container, even when their size is unknown or dynamic, hence the word “flex”.  Chris </a:t>
            </a:r>
            <a:r>
              <a:rPr lang="en-US" sz="2000" b="0" i="0" kern="1200" dirty="0" err="1">
                <a:solidFill>
                  <a:schemeClr val="tx1"/>
                </a:solidFill>
                <a:effectLst/>
                <a:latin typeface="+mn-lt"/>
                <a:ea typeface="+mn-ea"/>
                <a:cs typeface="+mn-cs"/>
              </a:rPr>
              <a:t>Coyier</a:t>
            </a:r>
            <a:r>
              <a:rPr lang="en-US" sz="2000" b="0" i="0" kern="1200" dirty="0">
                <a:solidFill>
                  <a:schemeClr val="tx1"/>
                </a:solidFill>
                <a:effectLst/>
                <a:latin typeface="+mn-lt"/>
                <a:ea typeface="+mn-ea"/>
                <a:cs typeface="+mn-cs"/>
              </a:rPr>
              <a:t>, from </a:t>
            </a:r>
            <a:r>
              <a:rPr lang="en-US" sz="2000" b="0" i="0" kern="1200" dirty="0" err="1">
                <a:solidFill>
                  <a:schemeClr val="tx1"/>
                </a:solidFill>
                <a:effectLst/>
                <a:latin typeface="+mn-lt"/>
                <a:ea typeface="+mn-ea"/>
                <a:cs typeface="+mn-cs"/>
              </a:rPr>
              <a:t>css-tricks.com</a:t>
            </a:r>
            <a:r>
              <a:rPr lang="en-US" sz="2000" b="0" i="0" kern="1200" dirty="0">
                <a:solidFill>
                  <a:schemeClr val="tx1"/>
                </a:solidFill>
                <a:effectLst/>
                <a:latin typeface="+mn-lt"/>
                <a:ea typeface="+mn-ea"/>
                <a:cs typeface="+mn-cs"/>
              </a:rPr>
              <a:t>, said, “The main idea behind the flex layout is to give the container the ability to alter its items’ width/height (and order) to best fill the available space (mostly to accommodate to all kind of display devices and screen sizes).”</a:t>
            </a:r>
          </a:p>
          <a:p>
            <a:endParaRPr lang="en-US" sz="20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Grid aims at a two-dimensional layout of items, so it can manage both columns and rows, like tables.  But, several layouts are easier with CSS grid than they were with tables. For example, a grid container’s children can place themselves so they truly overlap and layer, just like CSS positioned elements (we’ll talk about overlapping later).</a:t>
            </a:r>
          </a:p>
          <a:p>
            <a:endParaRPr lang="en-US" sz="20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IF YOU ONLY GET ONE THING OUT OF THIS PRESENTATION TODAY, THIS IS IT:  The core difference between Flexbox and Grid is the approach —Flexbox’s approach is content-first, while Grid’s approach is layout-first.  Flexbox’s layout is calculated after its content is loaded and Grid’s layout is calculated regardless of the content inside. Because of this, you’ll generally avoid using Flexbox for overall page layout.</a:t>
            </a:r>
          </a:p>
          <a:p>
            <a:endParaRPr lang="en-US" sz="20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SOME OTHER WAYS OF LOOKING AT IT:  If you are well aware of your content before making layout, then blindly opt for Flexbox, and if not, opt for Grid.  Flexbox is best suited when components of a layout are fundamentally linear, whereas Grid is better suited when the layout isn’t linear.  Flexbox is great for small-scale layouts.  Grid is better for large-scale layouts, but can also be used well for small-scale web components.  If you only need to define a layout as a row OR as a column, then choose Flexbox.  If you want to define a grid and fit content into two dimensions, then choose Grid.</a:t>
            </a:r>
          </a:p>
        </p:txBody>
      </p:sp>
      <p:sp>
        <p:nvSpPr>
          <p:cNvPr id="4" name="Slide Number Placeholder 3"/>
          <p:cNvSpPr>
            <a:spLocks noGrp="1"/>
          </p:cNvSpPr>
          <p:nvPr>
            <p:ph type="sldNum" sz="quarter" idx="5"/>
          </p:nvPr>
        </p:nvSpPr>
        <p:spPr/>
        <p:txBody>
          <a:bodyPr/>
          <a:lstStyle/>
          <a:p>
            <a:fld id="{E4774765-C008-40A8-B747-576FD6EFFE95}" type="slidenum">
              <a:rPr lang="en-US" smtClean="0"/>
              <a:t>2</a:t>
            </a:fld>
            <a:endParaRPr lang="en-US"/>
          </a:p>
        </p:txBody>
      </p:sp>
    </p:spTree>
    <p:extLst>
      <p:ext uri="{BB962C8B-B14F-4D97-AF65-F5344CB8AC3E}">
        <p14:creationId xmlns:p14="http://schemas.microsoft.com/office/powerpoint/2010/main" val="154802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Flexbox lines things up in one direction, so if you are wrapping items, you can get this kind of staggered look (see image).  Items are lined up per row, with no regard to how they are lined up on other rows.  You can see that things are not lined up in columns.</a:t>
            </a:r>
          </a:p>
          <a:p>
            <a:endParaRPr lang="en-US" dirty="0"/>
          </a:p>
          <a:p>
            <a:r>
              <a:rPr lang="en-US" dirty="0"/>
              <a:t>Grid lines things up in two directions (see image).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EXAMPLE</a:t>
            </a:r>
          </a:p>
          <a:p>
            <a:endParaRPr lang="en-US" dirty="0"/>
          </a:p>
          <a:p>
            <a:r>
              <a:rPr lang="en-US" dirty="0"/>
              <a:t>Wrapping in Flexbox vs. Grid: </a:t>
            </a:r>
            <a:r>
              <a:rPr lang="en-US" dirty="0">
                <a:solidFill>
                  <a:srgbClr val="DCA10D"/>
                </a:solidFill>
                <a:latin typeface="Helvetica Neue" panose="02000503000000020004" pitchFamily="2" charset="0"/>
                <a:hlinkClick r:id="rId3">
                  <a:extLst>
                    <a:ext uri="{A12FA001-AC4F-418D-AE19-62706E023703}">
                      <ahyp:hlinkClr xmlns:ahyp="http://schemas.microsoft.com/office/drawing/2018/hyperlinkcolor" val="tx"/>
                    </a:ext>
                  </a:extLst>
                </a:hlinkClick>
              </a:rPr>
              <a:t>https://codepen.io/aaronlubean/pen/WNeWXrr</a:t>
            </a:r>
            <a:endParaRPr lang="en-US" dirty="0">
              <a:solidFill>
                <a:srgbClr val="DCA10D"/>
              </a:solidFill>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3</a:t>
            </a:fld>
            <a:endParaRPr lang="en-US"/>
          </a:p>
        </p:txBody>
      </p:sp>
    </p:spTree>
    <p:extLst>
      <p:ext uri="{BB962C8B-B14F-4D97-AF65-F5344CB8AC3E}">
        <p14:creationId xmlns:p14="http://schemas.microsoft.com/office/powerpoint/2010/main" val="67125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kern="1200" dirty="0">
                <a:solidFill>
                  <a:schemeClr val="tx1"/>
                </a:solidFill>
                <a:effectLst/>
                <a:latin typeface="+mn-lt"/>
                <a:ea typeface="+mn-ea"/>
                <a:cs typeface="+mn-cs"/>
              </a:rPr>
              <a:t>FLEX CONTAINER defined by </a:t>
            </a:r>
            <a:r>
              <a:rPr lang="en-US" sz="1200" b="1" i="0" u="sng" kern="1200" dirty="0">
                <a:solidFill>
                  <a:schemeClr val="tx1"/>
                </a:solidFill>
                <a:effectLst/>
                <a:latin typeface="+mn-lt"/>
                <a:ea typeface="+mn-ea"/>
                <a:cs typeface="+mn-cs"/>
              </a:rPr>
              <a:t>display: flex</a:t>
            </a: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flex-direction</a:t>
            </a:r>
            <a:r>
              <a:rPr lang="en-US" sz="1200" b="1" i="0" kern="1200" dirty="0">
                <a:solidFill>
                  <a:schemeClr val="tx1"/>
                </a:solidFill>
                <a:effectLst/>
                <a:latin typeface="+mn-lt"/>
                <a:ea typeface="+mn-ea"/>
                <a:cs typeface="+mn-cs"/>
              </a:rPr>
              <a:t> - This establishes the main-axis, thus defining the direction flex items are placed in the flex container. Flexbox is (aside from optional wrapping) a single-direction layout concept. Think of flex items as primarily laying out either in horizontal rows OR vertical columns.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flex-wrap</a:t>
            </a:r>
            <a:r>
              <a:rPr lang="en-US" sz="1200" b="1" i="0" kern="1200" dirty="0">
                <a:solidFill>
                  <a:schemeClr val="tx1"/>
                </a:solidFill>
                <a:effectLst/>
                <a:latin typeface="+mn-lt"/>
                <a:ea typeface="+mn-ea"/>
                <a:cs typeface="+mn-cs"/>
              </a:rPr>
              <a:t> - By default, flex items will all try to fit onto one line. You can change that and allow the items to wrap as needed with this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justify-content</a:t>
            </a:r>
            <a:r>
              <a:rPr lang="en-US" sz="1200" b="1" i="0" kern="1200" dirty="0">
                <a:solidFill>
                  <a:schemeClr val="tx1"/>
                </a:solidFill>
                <a:effectLst/>
                <a:latin typeface="+mn-lt"/>
                <a:ea typeface="+mn-ea"/>
                <a:cs typeface="+mn-cs"/>
              </a:rPr>
              <a:t> -  This defines the alignment along the main axis. It helps distribute extra free space left over when either all the flex items on a line are inflexible, or are flexible but have reached their maximum size. It also exerts some control over the alignment of items when they overflow the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align-items</a:t>
            </a:r>
            <a:r>
              <a:rPr lang="en-US" sz="1200" b="1" i="0" kern="1200" dirty="0">
                <a:solidFill>
                  <a:schemeClr val="tx1"/>
                </a:solidFill>
                <a:effectLst/>
                <a:latin typeface="+mn-lt"/>
                <a:ea typeface="+mn-ea"/>
                <a:cs typeface="+mn-cs"/>
              </a:rPr>
              <a:t> - This defines the default behavior for how flex items are laid out along the cross axis on the current line. Think of it as the justify-content version for the cross-axis (perpendicular to the main-axis).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align-content</a:t>
            </a:r>
            <a:r>
              <a:rPr lang="en-US" sz="1200" b="1" i="0" kern="1200" dirty="0">
                <a:solidFill>
                  <a:schemeClr val="tx1"/>
                </a:solidFill>
                <a:effectLst/>
                <a:latin typeface="+mn-lt"/>
                <a:ea typeface="+mn-ea"/>
                <a:cs typeface="+mn-cs"/>
              </a:rPr>
              <a:t> - This aligns a flex container's lines within when there is extra space in the cross-axis, similar to how justify-content aligns individual items within the main-axis.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FLEX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order</a:t>
            </a:r>
            <a:r>
              <a:rPr lang="en-US" sz="1200" b="1" i="0" kern="1200" dirty="0">
                <a:solidFill>
                  <a:schemeClr val="tx1"/>
                </a:solidFill>
                <a:effectLst/>
                <a:latin typeface="+mn-lt"/>
                <a:ea typeface="+mn-ea"/>
                <a:cs typeface="+mn-cs"/>
              </a:rPr>
              <a:t> - By default, flex items are laid out in the source order. However, the order property controls the order in which they appear in the flex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flex</a:t>
            </a:r>
            <a:r>
              <a:rPr lang="en-US" sz="1200" b="1" i="0" kern="1200" dirty="0">
                <a:solidFill>
                  <a:schemeClr val="tx1"/>
                </a:solidFill>
                <a:effectLst/>
                <a:latin typeface="+mn-lt"/>
                <a:ea typeface="+mn-ea"/>
                <a:cs typeface="+mn-cs"/>
              </a:rPr>
              <a:t> shorthand –  </a:t>
            </a:r>
            <a:r>
              <a:rPr lang="en-US" sz="1200" b="1" i="0" u="sng" kern="1200" dirty="0">
                <a:solidFill>
                  <a:schemeClr val="tx1"/>
                </a:solidFill>
                <a:effectLst/>
                <a:latin typeface="+mn-lt"/>
                <a:ea typeface="+mn-ea"/>
                <a:cs typeface="+mn-cs"/>
              </a:rPr>
              <a:t>flex-grow</a:t>
            </a:r>
            <a:r>
              <a:rPr lang="en-US" sz="1200" b="1" i="0" u="none" kern="1200" dirty="0">
                <a:solidFill>
                  <a:schemeClr val="tx1"/>
                </a:solidFill>
                <a:effectLst/>
                <a:latin typeface="+mn-lt"/>
                <a:ea typeface="+mn-ea"/>
                <a:cs typeface="+mn-cs"/>
              </a:rPr>
              <a:t> - This defines the ability for a flex item to grow if necessary. It accepts a unitless value that serves as a proportion. It dictates what amount of the available space inside the flex container the item should take up. If all items have flex-grow set to 1, the remaining space in the container will be distributed equally to all children. If one of the children has a value of 2, the remaining space would take up twice as much space as the others (or it will try to, at least). </a:t>
            </a:r>
            <a:r>
              <a:rPr lang="en-US" sz="1200" b="1" i="0" u="sng" kern="1200" dirty="0">
                <a:solidFill>
                  <a:schemeClr val="tx1"/>
                </a:solidFill>
                <a:effectLst/>
                <a:latin typeface="+mn-lt"/>
                <a:ea typeface="+mn-ea"/>
                <a:cs typeface="+mn-cs"/>
              </a:rPr>
              <a:t>flex-shrink</a:t>
            </a:r>
            <a:r>
              <a:rPr lang="en-US" sz="1200" b="1" i="0" u="none" kern="1200" dirty="0">
                <a:solidFill>
                  <a:schemeClr val="tx1"/>
                </a:solidFill>
                <a:effectLst/>
                <a:latin typeface="+mn-lt"/>
                <a:ea typeface="+mn-ea"/>
                <a:cs typeface="+mn-cs"/>
              </a:rPr>
              <a:t> - This defines the ability for a flex item to shrink if necessary. </a:t>
            </a:r>
            <a:r>
              <a:rPr lang="en-US" sz="1200" b="1" i="0" u="sng" kern="1200" dirty="0">
                <a:solidFill>
                  <a:schemeClr val="tx1"/>
                </a:solidFill>
                <a:effectLst/>
                <a:latin typeface="+mn-lt"/>
                <a:ea typeface="+mn-ea"/>
                <a:cs typeface="+mn-cs"/>
              </a:rPr>
              <a:t>flex-basis</a:t>
            </a:r>
            <a:r>
              <a:rPr lang="en-US" sz="1200" b="1" i="0" u="none" kern="1200" dirty="0">
                <a:solidFill>
                  <a:schemeClr val="tx1"/>
                </a:solidFill>
                <a:effectLst/>
                <a:latin typeface="+mn-lt"/>
                <a:ea typeface="+mn-ea"/>
                <a:cs typeface="+mn-cs"/>
              </a:rPr>
              <a:t> - This defines the default size of an element before the remaining space is distributed.  Think of as a fancy version of width (if the container’s flex-direction is set to row or row-reverse) or height (if the container’s flex-direction is set to column or column-reverse).  An item’s flex-basis as the ideal amount of space an item will take up before it is forced to grow or shrink.  It can be a length (e.g. 20%, 5rem, etc.) or a keyword. The “auto” keyword means "look at my width or height property”.  The “content” keyword means "size it based on the item's content" - this keyword isn't well supported yet, so it's hard to test and harder to know what its brethren “max-content”, “min-content”, and “fit-content” do.  If set to 0, the extra space around content isn't factored in. If set to auto, the extra space is distributed based on its flex-grow value.  Flex-basis can be constrained by min-width, max-width, min-height, and max-height of the flex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align-self</a:t>
            </a:r>
            <a:r>
              <a:rPr lang="en-US" sz="1200" b="1" i="0" u="none" kern="1200" dirty="0">
                <a:solidFill>
                  <a:schemeClr val="tx1"/>
                </a:solidFill>
                <a:effectLst/>
                <a:latin typeface="+mn-lt"/>
                <a:ea typeface="+mn-ea"/>
                <a:cs typeface="+mn-cs"/>
              </a:rPr>
              <a:t> - This allows the default alignment (or the one specified by align-items) to be overridden for individual flex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kern="1200" dirty="0">
                <a:solidFill>
                  <a:schemeClr val="tx1"/>
                </a:solidFill>
                <a:effectLst/>
                <a:latin typeface="+mn-lt"/>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kern="1200" dirty="0">
                <a:solidFill>
                  <a:schemeClr val="tx1"/>
                </a:solidFill>
                <a:effectLst/>
                <a:latin typeface="+mn-lt"/>
                <a:ea typeface="+mn-ea"/>
                <a:cs typeface="+mn-cs"/>
              </a:rPr>
              <a:t>Flexbox Playground: http://the-</a:t>
            </a:r>
            <a:r>
              <a:rPr lang="en-US" sz="1200" b="1" i="0" u="none" kern="1200" dirty="0" err="1">
                <a:solidFill>
                  <a:schemeClr val="tx1"/>
                </a:solidFill>
                <a:effectLst/>
                <a:latin typeface="+mn-lt"/>
                <a:ea typeface="+mn-ea"/>
                <a:cs typeface="+mn-cs"/>
              </a:rPr>
              <a:t>echoplex.net</a:t>
            </a:r>
            <a:r>
              <a:rPr lang="en-US" sz="1200" b="1" i="0" u="none" kern="1200" dirty="0">
                <a:solidFill>
                  <a:schemeClr val="tx1"/>
                </a:solidFill>
                <a:effectLst/>
                <a:latin typeface="+mn-lt"/>
                <a:ea typeface="+mn-ea"/>
                <a:cs typeface="+mn-cs"/>
              </a:rPr>
              <a:t>/</a:t>
            </a:r>
            <a:r>
              <a:rPr lang="en-US" sz="1200" b="1" i="0" u="none" kern="1200" dirty="0" err="1">
                <a:solidFill>
                  <a:schemeClr val="tx1"/>
                </a:solidFill>
                <a:effectLst/>
                <a:latin typeface="+mn-lt"/>
                <a:ea typeface="+mn-ea"/>
                <a:cs typeface="+mn-cs"/>
              </a:rPr>
              <a:t>flexyboxes</a:t>
            </a: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kern="1200" dirty="0">
                <a:solidFill>
                  <a:schemeClr val="tx1"/>
                </a:solidFill>
                <a:effectLst/>
                <a:latin typeface="+mn-lt"/>
                <a:ea typeface="+mn-ea"/>
                <a:cs typeface="+mn-cs"/>
              </a:rPr>
              <a:t>Holy Grail – Flexbox: https://</a:t>
            </a:r>
            <a:r>
              <a:rPr lang="en-US" sz="1200" b="1" i="0" u="none" kern="1200" dirty="0" err="1">
                <a:solidFill>
                  <a:schemeClr val="tx1"/>
                </a:solidFill>
                <a:effectLst/>
                <a:latin typeface="+mn-lt"/>
                <a:ea typeface="+mn-ea"/>
                <a:cs typeface="+mn-cs"/>
              </a:rPr>
              <a:t>codepen.io</a:t>
            </a:r>
            <a:r>
              <a:rPr lang="en-US" sz="1200" b="1" i="0" u="none" kern="1200" dirty="0">
                <a:solidFill>
                  <a:schemeClr val="tx1"/>
                </a:solidFill>
                <a:effectLst/>
                <a:latin typeface="+mn-lt"/>
                <a:ea typeface="+mn-ea"/>
                <a:cs typeface="+mn-cs"/>
              </a:rPr>
              <a:t>/</a:t>
            </a:r>
            <a:r>
              <a:rPr lang="en-US" sz="1200" b="1" i="0" u="none" kern="1200" dirty="0" err="1">
                <a:solidFill>
                  <a:schemeClr val="tx1"/>
                </a:solidFill>
                <a:effectLst/>
                <a:latin typeface="+mn-lt"/>
                <a:ea typeface="+mn-ea"/>
                <a:cs typeface="+mn-cs"/>
              </a:rPr>
              <a:t>aaronlubean</a:t>
            </a:r>
            <a:r>
              <a:rPr lang="en-US" sz="1200" b="1" i="0" u="none" kern="1200" dirty="0">
                <a:solidFill>
                  <a:schemeClr val="tx1"/>
                </a:solidFill>
                <a:effectLst/>
                <a:latin typeface="+mn-lt"/>
                <a:ea typeface="+mn-ea"/>
                <a:cs typeface="+mn-cs"/>
              </a:rPr>
              <a:t>/pen/</a:t>
            </a:r>
            <a:r>
              <a:rPr lang="en-US" sz="1200" b="1" i="0" u="none" kern="1200" dirty="0" err="1">
                <a:solidFill>
                  <a:schemeClr val="tx1"/>
                </a:solidFill>
                <a:effectLst/>
                <a:latin typeface="+mn-lt"/>
                <a:ea typeface="+mn-ea"/>
                <a:cs typeface="+mn-cs"/>
              </a:rPr>
              <a:t>LYPvWWV</a:t>
            </a:r>
            <a:endParaRPr lang="en-US" sz="1200" b="1"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4774765-C008-40A8-B747-576FD6EFFE95}" type="slidenum">
              <a:rPr lang="en-US" smtClean="0"/>
              <a:t>4</a:t>
            </a:fld>
            <a:endParaRPr lang="en-US"/>
          </a:p>
        </p:txBody>
      </p:sp>
    </p:spTree>
    <p:extLst>
      <p:ext uri="{BB962C8B-B14F-4D97-AF65-F5344CB8AC3E}">
        <p14:creationId xmlns:p14="http://schemas.microsoft.com/office/powerpoint/2010/main" val="3669603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 little about Grid anatomy and terminology​</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grid is made up by of a GRID CONTAINER with COLUMNS and ROWS which are also called TRACKS.  It is defined by </a:t>
            </a:r>
            <a:r>
              <a:rPr lang="en-US" sz="1200" b="1" i="0" kern="1200" dirty="0">
                <a:solidFill>
                  <a:schemeClr val="tx1"/>
                </a:solidFill>
                <a:effectLst/>
                <a:latin typeface="+mn-lt"/>
                <a:ea typeface="+mn-ea"/>
                <a:cs typeface="+mn-cs"/>
              </a:rPr>
              <a:t>display: grid</a:t>
            </a:r>
            <a:r>
              <a:rPr lang="en-US" sz="1200" b="0" i="0" kern="1200" dirty="0">
                <a:solidFill>
                  <a:schemeClr val="tx1"/>
                </a:solidFill>
                <a:effectLst/>
                <a:latin typeface="+mn-lt"/>
                <a:ea typeface="+mn-ea"/>
                <a:cs typeface="+mn-cs"/>
              </a:rPr>
              <a:t>, which has an auto behavior that can be changed with the following options: ​</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grid-template-columns and grid-template-rows – Which define the columns and rows (aka a space-separated list of values). The values represent the track size, and the space between them represent the grid line.</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grid-template-areas - Defines a grid template by referencing the names of the grid areas which are defined on a grid item. Repeating the name of a grid area causes the content to span those cells. A period signifies an empty cell. The syntax itself provides a visualization of the structure of the grid.​</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grid-auto-columns, and grid-auto-rows, specify the size of any auto-generated grid tracks (aka implicit grid tracks). Implicit tracks get created when there are more grid items than cells in the grid or when a grid item is placed outside of the explicit grid. If you have grid items that you don't explicitly place on the grid, the auto-placement algorithm kicks in to automatically place the items. grid-auto-flow This property controls how the auto-placement algorithm works. Using the dense option will place items outside of document order. NOTE: this works with both the template-areas, and template-columns and rows.​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grid-gap - Specifies the size of the grid lines. You can think of it like setting the width of the gutters between the columns/rows.​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justify-items Aligns grid items along the inline (row) axis (as opposed to align-items which aligns along the block (column) axis). This value applies to all grid items inside the container.​</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total size of your grid might be less than the size of its grid container. This could happen if all of your grid items are sized with non-flexible units like </a:t>
            </a:r>
            <a:r>
              <a:rPr lang="en-US" sz="1200" b="0" i="0" kern="1200" dirty="0" err="1">
                <a:solidFill>
                  <a:schemeClr val="tx1"/>
                </a:solidFill>
                <a:effectLst/>
                <a:latin typeface="+mn-lt"/>
                <a:ea typeface="+mn-ea"/>
                <a:cs typeface="+mn-cs"/>
              </a:rPr>
              <a:t>px</a:t>
            </a:r>
            <a:r>
              <a:rPr lang="en-US" sz="1200" b="0" i="0" kern="1200" dirty="0">
                <a:solidFill>
                  <a:schemeClr val="tx1"/>
                </a:solidFill>
                <a:effectLst/>
                <a:latin typeface="+mn-lt"/>
                <a:ea typeface="+mn-ea"/>
                <a:cs typeface="+mn-cs"/>
              </a:rPr>
              <a:t>. In this case you can set the alignment of the grid within the grid container using justify-content. This property aligns the grid along the inline (row) axis (as opposed to align-content which aligns the grid along the block (column) axis).​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Once you've defined the grid container, you can define some additional properties on the grid item, which override the containers configuration, such as:​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grid-column and grid-row are used to determines a grid item's location within the grid by referring to specific grid lines. start-line is the line where the item begins, and end-line is the line where the item ends.​</a:t>
            </a:r>
          </a:p>
          <a:p>
            <a:r>
              <a:rPr lang="en-US" sz="1200" b="0" i="0" kern="1200" dirty="0">
                <a:solidFill>
                  <a:schemeClr val="tx1"/>
                </a:solidFill>
                <a:effectLst/>
                <a:latin typeface="+mn-lt"/>
                <a:ea typeface="+mn-ea"/>
                <a:cs typeface="+mn-cs"/>
              </a:rPr>
              <a:t>grid-area - gives an item a name so that it can be used with the grid-template-areas property. ​</a:t>
            </a:r>
          </a:p>
          <a:p>
            <a:r>
              <a:rPr lang="en-US" sz="1200" b="0" i="0" kern="1200" dirty="0">
                <a:solidFill>
                  <a:schemeClr val="tx1"/>
                </a:solidFill>
                <a:effectLst/>
                <a:latin typeface="+mn-lt"/>
                <a:ea typeface="+mn-ea"/>
                <a:cs typeface="+mn-cs"/>
              </a:rPr>
              <a:t>justify-self - Aligns a grid item inside a cell along the inline (row) axis (as opposed to align-self which aligns along the block (column) axis).​</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EXAMPLES:​</a:t>
            </a: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gridbyexample.com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Holy Grail – Grid: https://</a:t>
            </a:r>
            <a:r>
              <a:rPr lang="en-US" sz="1200" b="0" i="0" kern="1200" dirty="0" err="1">
                <a:solidFill>
                  <a:schemeClr val="tx1"/>
                </a:solidFill>
                <a:effectLst/>
                <a:latin typeface="+mn-lt"/>
                <a:ea typeface="+mn-ea"/>
                <a:cs typeface="+mn-cs"/>
              </a:rPr>
              <a:t>codepen.io</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aaronlubean</a:t>
            </a:r>
            <a:r>
              <a:rPr lang="en-US" sz="1200" b="0" i="0" kern="1200" dirty="0">
                <a:solidFill>
                  <a:schemeClr val="tx1"/>
                </a:solidFill>
                <a:effectLst/>
                <a:latin typeface="+mn-lt"/>
                <a:ea typeface="+mn-ea"/>
                <a:cs typeface="+mn-cs"/>
              </a:rPr>
              <a:t>/pen/</a:t>
            </a:r>
            <a:r>
              <a:rPr lang="en-US" sz="1200" b="0" i="0" kern="1200" dirty="0" err="1">
                <a:solidFill>
                  <a:schemeClr val="tx1"/>
                </a:solidFill>
                <a:effectLst/>
                <a:latin typeface="+mn-lt"/>
                <a:ea typeface="+mn-ea"/>
                <a:cs typeface="+mn-cs"/>
              </a:rPr>
              <a:t>ZEzwwEW</a:t>
            </a:r>
            <a:r>
              <a:rPr lang="en-US" sz="1200" b="0" i="0" kern="1200" dirty="0">
                <a:solidFill>
                  <a:schemeClr val="tx1"/>
                </a:solidFill>
                <a:effectLst/>
                <a:latin typeface="+mn-lt"/>
                <a:ea typeface="+mn-ea"/>
                <a:cs typeface="+mn-cs"/>
              </a:rPr>
              <a:t>​ - Note that while we are using CSS media queries here and explicit track placement, there is no need for that when doing implicit track placement (we’ll come back to that).</a:t>
            </a:r>
          </a:p>
        </p:txBody>
      </p:sp>
      <p:sp>
        <p:nvSpPr>
          <p:cNvPr id="4" name="Slide Number Placeholder 3"/>
          <p:cNvSpPr>
            <a:spLocks noGrp="1"/>
          </p:cNvSpPr>
          <p:nvPr>
            <p:ph type="sldNum" sz="quarter" idx="5"/>
          </p:nvPr>
        </p:nvSpPr>
        <p:spPr/>
        <p:txBody>
          <a:bodyPr/>
          <a:lstStyle/>
          <a:p>
            <a:fld id="{E4774765-C008-40A8-B747-576FD6EFFE95}" type="slidenum">
              <a:rPr lang="en-US" smtClean="0"/>
              <a:t>5</a:t>
            </a:fld>
            <a:endParaRPr lang="en-US"/>
          </a:p>
        </p:txBody>
      </p:sp>
    </p:spTree>
    <p:extLst>
      <p:ext uri="{BB962C8B-B14F-4D97-AF65-F5344CB8AC3E}">
        <p14:creationId xmlns:p14="http://schemas.microsoft.com/office/powerpoint/2010/main" val="271859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explicitly specify how rows and columns in your grid are spanned.  You can also use z-index to specify how layering or overlapping 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cannot do row spans or layering in Flexbox.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 Spanning in Grid: https://</a:t>
            </a:r>
            <a:r>
              <a:rPr lang="en-US" dirty="0" err="1"/>
              <a:t>codepen.io</a:t>
            </a:r>
            <a:r>
              <a:rPr lang="en-US" dirty="0"/>
              <a:t>/</a:t>
            </a:r>
            <a:r>
              <a:rPr lang="en-US" dirty="0" err="1"/>
              <a:t>rachelandrew</a:t>
            </a:r>
            <a:r>
              <a:rPr lang="en-US" dirty="0"/>
              <a:t>/pen/</a:t>
            </a:r>
            <a:r>
              <a:rPr lang="en-US" dirty="0" err="1"/>
              <a:t>oXKgwa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Layering in Grid: https://</a:t>
            </a:r>
            <a:r>
              <a:rPr lang="en-US" dirty="0" err="1"/>
              <a:t>codepen.io</a:t>
            </a:r>
            <a:r>
              <a:rPr lang="en-US" dirty="0"/>
              <a:t>/</a:t>
            </a:r>
            <a:r>
              <a:rPr lang="en-US" dirty="0" err="1"/>
              <a:t>rachelandrew</a:t>
            </a:r>
            <a:r>
              <a:rPr lang="en-US" dirty="0"/>
              <a:t>/pen/</a:t>
            </a:r>
            <a:r>
              <a:rPr lang="en-US" dirty="0" err="1"/>
              <a:t>KpOwQW</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6</a:t>
            </a:fld>
            <a:endParaRPr lang="en-US"/>
          </a:p>
        </p:txBody>
      </p:sp>
    </p:spTree>
    <p:extLst>
      <p:ext uri="{BB962C8B-B14F-4D97-AF65-F5344CB8AC3E}">
        <p14:creationId xmlns:p14="http://schemas.microsoft.com/office/powerpoint/2010/main" val="3370059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CSS Grid Layout introduces a new unit of length called “</a:t>
            </a:r>
            <a:r>
              <a:rPr lang="en-US" dirty="0" err="1"/>
              <a:t>fr</a:t>
            </a:r>
            <a:r>
              <a:rPr lang="en-US" dirty="0"/>
              <a:t>”, which is short for “fraction”, and it represents a fraction of the available space in the grid container.  You can mix fixed and relative length units (</a:t>
            </a:r>
            <a:r>
              <a:rPr lang="en-US" dirty="0" err="1"/>
              <a:t>px</a:t>
            </a:r>
            <a:r>
              <a:rPr lang="en-US" dirty="0"/>
              <a:t>, </a:t>
            </a:r>
            <a:r>
              <a:rPr lang="en-US" dirty="0" err="1"/>
              <a:t>em</a:t>
            </a:r>
            <a:r>
              <a:rPr lang="en-US" dirty="0"/>
              <a:t>, rem) with flexible length units (%, </a:t>
            </a:r>
            <a:r>
              <a:rPr lang="en-US" dirty="0" err="1"/>
              <a:t>fr</a:t>
            </a:r>
            <a:r>
              <a:rPr lang="en-US" dirty="0"/>
              <a:t>).</a:t>
            </a:r>
          </a:p>
          <a:p>
            <a:endParaRPr lang="en-US" dirty="0"/>
          </a:p>
          <a:p>
            <a:r>
              <a:rPr lang="en-US" dirty="0"/>
              <a:t>min-content - The smallest size a grid item could take that doesn’t lead to overflow that could be avoided by choosing a larger size.</a:t>
            </a:r>
          </a:p>
          <a:p>
            <a:r>
              <a:rPr lang="en-US" dirty="0"/>
              <a:t>max-content - A grid item's “ideal” size in a given axis when given infinite available space. Usually this is the smallest size the box could take in that axis while still fitting around its contents, i.e. minimizing unfilled space while avoiding overflow.</a:t>
            </a:r>
          </a:p>
          <a:p>
            <a:endParaRPr lang="en-US" dirty="0"/>
          </a:p>
          <a:p>
            <a:r>
              <a:rPr lang="en-US" dirty="0"/>
              <a:t>minmax function makes it easy to create grid tracks that have a size value between a certain range.</a:t>
            </a:r>
          </a:p>
          <a:p>
            <a:endParaRPr lang="en-US" dirty="0"/>
          </a:p>
          <a:p>
            <a:r>
              <a:rPr lang="en-US" dirty="0"/>
              <a:t>If you find yourself repeating length units, use the CSS repeat() function.  Auto-fill and auto- fit fill the row with as many columns as it can fit</a:t>
            </a:r>
          </a:p>
          <a:p>
            <a:endParaRPr lang="en-US" u="sng" dirty="0"/>
          </a:p>
          <a:p>
            <a:r>
              <a:rPr lang="en-US" u="sng" dirty="0"/>
              <a:t>EXAMPLE</a:t>
            </a:r>
          </a:p>
          <a:p>
            <a:endParaRPr lang="en-US" dirty="0"/>
          </a:p>
          <a:p>
            <a:r>
              <a:rPr lang="en-US" dirty="0"/>
              <a:t>Responsive Gallery w/o media queries - Grid: https://</a:t>
            </a:r>
            <a:r>
              <a:rPr lang="en-US" dirty="0" err="1"/>
              <a:t>codepen.io</a:t>
            </a:r>
            <a:r>
              <a:rPr lang="en-US" dirty="0"/>
              <a:t>/</a:t>
            </a:r>
            <a:r>
              <a:rPr lang="en-US" dirty="0" err="1"/>
              <a:t>aaronlubean</a:t>
            </a:r>
            <a:r>
              <a:rPr lang="en-US" dirty="0"/>
              <a:t>/pen/</a:t>
            </a:r>
            <a:r>
              <a:rPr lang="en-US" dirty="0" err="1"/>
              <a:t>vYBqMaE</a:t>
            </a:r>
            <a:r>
              <a:rPr lang="en-US" dirty="0"/>
              <a:t> - While showing this example explain that there are no media queries as we are using implicit track placement.</a:t>
            </a: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7</a:t>
            </a:fld>
            <a:endParaRPr lang="en-US"/>
          </a:p>
        </p:txBody>
      </p:sp>
    </p:spTree>
    <p:extLst>
      <p:ext uri="{BB962C8B-B14F-4D97-AF65-F5344CB8AC3E}">
        <p14:creationId xmlns:p14="http://schemas.microsoft.com/office/powerpoint/2010/main" val="1908823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NOTE - Fundamentally, you can do just about everything in Flexbox as you can do in Grid and vice versa.</a:t>
            </a:r>
          </a:p>
          <a:p>
            <a:endParaRPr lang="en-US" dirty="0"/>
          </a:p>
          <a:p>
            <a:r>
              <a:rPr lang="en-US" u="sng" dirty="0"/>
              <a:t>Approach</a:t>
            </a:r>
            <a:r>
              <a:rPr lang="en-US" dirty="0"/>
              <a:t> - Flexbox: one-dimensional, content-first approach - Grid: two-dimensional, layout-first approach</a:t>
            </a:r>
          </a:p>
          <a:p>
            <a:endParaRPr lang="en-US" dirty="0"/>
          </a:p>
          <a:p>
            <a:r>
              <a:rPr lang="en-US" u="sng" dirty="0"/>
              <a:t>Layering &amp; Spanning </a:t>
            </a:r>
            <a:r>
              <a:rPr lang="en-US" dirty="0"/>
              <a:t>- We mentioned earlier that you can’t do layering in Flexbox, but you actually can - it requires some hacks using traditional stuff, like negative margins, transforms, or absolute positioning in order to break out of the flex behavior.  So, it’s probably best to stick with Grid when wanting to do overlapping.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Grid has gap</a:t>
            </a:r>
            <a:r>
              <a:rPr lang="en-US" u="none" dirty="0"/>
              <a:t>, Flexbox doesn’t (at least not yet), s</a:t>
            </a:r>
            <a:r>
              <a:rPr lang="en-US" dirty="0"/>
              <a:t>o for now you have to fiddle with outside or inside padding/margins.  Firefox has added gap to Flexbox, but no other browsers support it.  It may be coming in the future.</a:t>
            </a:r>
          </a:p>
          <a:p>
            <a:endParaRPr lang="en-US" dirty="0"/>
          </a:p>
          <a:p>
            <a:r>
              <a:rPr lang="en-US" u="sng" dirty="0"/>
              <a:t>CSS Animations</a:t>
            </a:r>
            <a:r>
              <a:rPr lang="en-US" u="none" dirty="0"/>
              <a:t> </a:t>
            </a:r>
            <a:r>
              <a:rPr lang="en-US" dirty="0"/>
              <a:t>- One advantage of Flexbox over Grid is more support of CSS transitions or animations, e.g. Flexbox flex-grow values can be transitioned, but for Grid the only well-supported transition property is grid-gap (Firefox also supports the animation of grid-template-rows/columns, and Chrome is starting to catch up).</a:t>
            </a:r>
          </a:p>
          <a:p>
            <a:endParaRPr lang="en-US" dirty="0"/>
          </a:p>
          <a:p>
            <a:r>
              <a:rPr lang="en-US" u="sng" dirty="0"/>
              <a:t>EXAMPLES</a:t>
            </a:r>
          </a:p>
          <a:p>
            <a:endParaRPr lang="en-US" dirty="0"/>
          </a:p>
          <a:p>
            <a:r>
              <a:rPr lang="en-US" dirty="0"/>
              <a:t>Animating grid-gap: https://</a:t>
            </a:r>
            <a:r>
              <a:rPr lang="en-US" dirty="0" err="1"/>
              <a:t>codepen.io</a:t>
            </a:r>
            <a:r>
              <a:rPr lang="en-US" dirty="0"/>
              <a:t>/</a:t>
            </a:r>
            <a:r>
              <a:rPr lang="en-US" dirty="0" err="1"/>
              <a:t>matuzo</a:t>
            </a:r>
            <a:r>
              <a:rPr lang="en-US" dirty="0"/>
              <a:t>/pen/</a:t>
            </a:r>
            <a:r>
              <a:rPr lang="en-US" dirty="0" err="1"/>
              <a:t>rmQvMG</a:t>
            </a:r>
            <a:endParaRPr lang="en-US" dirty="0"/>
          </a:p>
          <a:p>
            <a:endParaRPr lang="en-US" dirty="0"/>
          </a:p>
          <a:p>
            <a:r>
              <a:rPr lang="en-US" dirty="0"/>
              <a:t>Animating grid-template-rows/columns: https://</a:t>
            </a:r>
            <a:r>
              <a:rPr lang="en-US" dirty="0" err="1"/>
              <a:t>codepen.io</a:t>
            </a:r>
            <a:r>
              <a:rPr lang="en-US" dirty="0"/>
              <a:t>/</a:t>
            </a:r>
            <a:r>
              <a:rPr lang="en-US" dirty="0" err="1"/>
              <a:t>michellebarker</a:t>
            </a:r>
            <a:r>
              <a:rPr lang="en-US" dirty="0"/>
              <a:t>/pen/</a:t>
            </a:r>
            <a:r>
              <a:rPr lang="en-US" dirty="0" err="1"/>
              <a:t>oJmZKK</a:t>
            </a:r>
            <a:r>
              <a:rPr lang="en-US" dirty="0"/>
              <a:t> !!! Use Firefox!!! </a:t>
            </a:r>
          </a:p>
          <a:p>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8</a:t>
            </a:fld>
            <a:endParaRPr lang="en-US"/>
          </a:p>
        </p:txBody>
      </p:sp>
    </p:spTree>
    <p:extLst>
      <p:ext uri="{BB962C8B-B14F-4D97-AF65-F5344CB8AC3E}">
        <p14:creationId xmlns:p14="http://schemas.microsoft.com/office/powerpoint/2010/main" val="174533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Absolutely, CSS Grid and Flexbox can be used together.</a:t>
            </a:r>
          </a:p>
          <a:p>
            <a:endParaRPr lang="en-US" dirty="0"/>
          </a:p>
          <a:p>
            <a:r>
              <a:rPr lang="en-US" dirty="0"/>
              <a:t>EXAMPLE:</a:t>
            </a:r>
          </a:p>
          <a:p>
            <a:endParaRPr lang="en-US" dirty="0"/>
          </a:p>
          <a:p>
            <a:r>
              <a:rPr lang="en-US" dirty="0"/>
              <a:t>Holy Grail - Grid &amp; Flexbox: https://</a:t>
            </a:r>
            <a:r>
              <a:rPr lang="en-US" dirty="0" err="1"/>
              <a:t>codepen.io</a:t>
            </a:r>
            <a:r>
              <a:rPr lang="en-US" dirty="0"/>
              <a:t>/</a:t>
            </a:r>
            <a:r>
              <a:rPr lang="en-US" dirty="0" err="1"/>
              <a:t>aaronlubean</a:t>
            </a:r>
            <a:r>
              <a:rPr lang="en-US" dirty="0"/>
              <a:t>/pen/</a:t>
            </a:r>
            <a:r>
              <a:rPr lang="en-US" dirty="0" err="1"/>
              <a:t>MWgLxbQ</a:t>
            </a:r>
            <a:endParaRPr lang="en-US" dirty="0"/>
          </a:p>
        </p:txBody>
      </p:sp>
      <p:sp>
        <p:nvSpPr>
          <p:cNvPr id="4" name="Slide Number Placeholder 3"/>
          <p:cNvSpPr>
            <a:spLocks noGrp="1"/>
          </p:cNvSpPr>
          <p:nvPr>
            <p:ph type="sldNum" sz="quarter" idx="5"/>
          </p:nvPr>
        </p:nvSpPr>
        <p:spPr/>
        <p:txBody>
          <a:bodyPr/>
          <a:lstStyle/>
          <a:p>
            <a:fld id="{E4774765-C008-40A8-B747-576FD6EFFE95}" type="slidenum">
              <a:rPr lang="en-US" smtClean="0"/>
              <a:t>9</a:t>
            </a:fld>
            <a:endParaRPr lang="en-US"/>
          </a:p>
        </p:txBody>
      </p:sp>
    </p:spTree>
    <p:extLst>
      <p:ext uri="{BB962C8B-B14F-4D97-AF65-F5344CB8AC3E}">
        <p14:creationId xmlns:p14="http://schemas.microsoft.com/office/powerpoint/2010/main" val="4250196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userDrawn="1"/>
        </p:nvSpPr>
        <p:spPr>
          <a:xfrm>
            <a:off x="0" y="-14474"/>
            <a:ext cx="12192000" cy="5340696"/>
          </a:xfrm>
          <a:prstGeom prst="rect">
            <a:avLst/>
          </a:prstGeom>
          <a:solidFill>
            <a:srgbClr val="D0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Regular" charset="0"/>
            </a:endParaRPr>
          </a:p>
        </p:txBody>
      </p:sp>
      <p:sp>
        <p:nvSpPr>
          <p:cNvPr id="18" name="Date Placeholder 17"/>
          <p:cNvSpPr>
            <a:spLocks noGrp="1"/>
          </p:cNvSpPr>
          <p:nvPr>
            <p:ph type="dt" sz="half" idx="16"/>
          </p:nvPr>
        </p:nvSpPr>
        <p:spPr/>
        <p:txBody>
          <a:bodyPr/>
          <a:lstStyle/>
          <a:p>
            <a:fld id="{096B5631-8577-E648-B608-389A859B729B}" type="datetimeFigureOut">
              <a:rPr lang="en-US" smtClean="0"/>
              <a:t>10/7/19</a:t>
            </a:fld>
            <a:endParaRPr lang="en-US"/>
          </a:p>
        </p:txBody>
      </p:sp>
      <p:sp>
        <p:nvSpPr>
          <p:cNvPr id="19" name="Footer Placeholder 18"/>
          <p:cNvSpPr>
            <a:spLocks noGrp="1"/>
          </p:cNvSpPr>
          <p:nvPr>
            <p:ph type="ftr" sz="quarter" idx="17"/>
          </p:nvPr>
        </p:nvSpPr>
        <p:spPr>
          <a:xfrm>
            <a:off x="4038600" y="6356350"/>
            <a:ext cx="4114800" cy="365125"/>
          </a:xfrm>
          <a:prstGeom prst="rect">
            <a:avLst/>
          </a:prstGeom>
        </p:spPr>
        <p:txBody>
          <a:bodyPr/>
          <a:lstStyle/>
          <a:p>
            <a:endParaRPr lang="en-US"/>
          </a:p>
        </p:txBody>
      </p:sp>
      <p:sp>
        <p:nvSpPr>
          <p:cNvPr id="20" name="Slide Number Placeholder 19"/>
          <p:cNvSpPr>
            <a:spLocks noGrp="1"/>
          </p:cNvSpPr>
          <p:nvPr>
            <p:ph type="sldNum" sz="quarter" idx="18"/>
          </p:nvPr>
        </p:nvSpPr>
        <p:spPr/>
        <p:txBody>
          <a:bodyPr/>
          <a:lstStyle/>
          <a:p>
            <a:fld id="{A09CE456-DC3F-2E47-839C-98A99A24FD61}" type="slidenum">
              <a:rPr lang="en-US" smtClean="0"/>
              <a:t>‹#›</a:t>
            </a:fld>
            <a:endParaRPr lang="en-US"/>
          </a:p>
        </p:txBody>
      </p:sp>
      <p:sp>
        <p:nvSpPr>
          <p:cNvPr id="25" name="Title 24"/>
          <p:cNvSpPr>
            <a:spLocks noGrp="1"/>
          </p:cNvSpPr>
          <p:nvPr>
            <p:ph type="title" hasCustomPrompt="1"/>
          </p:nvPr>
        </p:nvSpPr>
        <p:spPr>
          <a:xfrm>
            <a:off x="838200" y="3179263"/>
            <a:ext cx="10515600" cy="1179673"/>
          </a:xfrm>
          <a:prstGeom prst="rect">
            <a:avLst/>
          </a:prstGeom>
        </p:spPr>
        <p:txBody>
          <a:bodyPr>
            <a:noAutofit/>
          </a:bodyPr>
          <a:lstStyle>
            <a:lvl1pPr>
              <a:defRPr sz="7200">
                <a:solidFill>
                  <a:srgbClr val="003255"/>
                </a:solidFill>
              </a:defRPr>
            </a:lvl1pPr>
          </a:lstStyle>
          <a:p>
            <a:r>
              <a:rPr lang="en-US"/>
              <a:t>Title</a:t>
            </a:r>
          </a:p>
        </p:txBody>
      </p:sp>
      <p:pic>
        <p:nvPicPr>
          <p:cNvPr id="11" name="Picture 10"/>
          <p:cNvPicPr>
            <a:picLocks noChangeAspect="1"/>
          </p:cNvPicPr>
          <p:nvPr userDrawn="1"/>
        </p:nvPicPr>
        <p:blipFill>
          <a:blip r:embed="rId2"/>
          <a:stretch>
            <a:fillRect/>
          </a:stretch>
        </p:blipFill>
        <p:spPr>
          <a:xfrm>
            <a:off x="207759" y="222060"/>
            <a:ext cx="423024" cy="438328"/>
          </a:xfrm>
          <a:prstGeom prst="rect">
            <a:avLst/>
          </a:prstGeom>
        </p:spPr>
      </p:pic>
      <p:sp>
        <p:nvSpPr>
          <p:cNvPr id="13" name="TextBox 12"/>
          <p:cNvSpPr txBox="1"/>
          <p:nvPr userDrawn="1"/>
        </p:nvSpPr>
        <p:spPr>
          <a:xfrm>
            <a:off x="639905" y="241169"/>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22676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896856"/>
            <a:ext cx="3932237" cy="1069975"/>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896856"/>
            <a:ext cx="6172200" cy="396419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969110"/>
            <a:ext cx="3932237" cy="289987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6B5631-8577-E648-B608-389A859B729B}" type="datetimeFigureOut">
              <a:rPr lang="en-US" smtClean="0"/>
              <a:t>10/7/19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09CE456-DC3F-2E47-839C-98A99A24FD61}" type="slidenum">
              <a:rPr lang="en-US" smtClean="0"/>
              <a:t>‹#›</a:t>
            </a:fld>
            <a:endParaRPr lang="en-US"/>
          </a:p>
        </p:txBody>
      </p:sp>
      <p:pic>
        <p:nvPicPr>
          <p:cNvPr id="8" name="Picture 7"/>
          <p:cNvPicPr>
            <a:picLocks noChangeAspect="1"/>
          </p:cNvPicPr>
          <p:nvPr userDrawn="1"/>
        </p:nvPicPr>
        <p:blipFill>
          <a:blip r:embed="rId2"/>
          <a:stretch>
            <a:fillRect/>
          </a:stretch>
        </p:blipFill>
        <p:spPr>
          <a:xfrm>
            <a:off x="10039770" y="6282636"/>
            <a:ext cx="423516" cy="438839"/>
          </a:xfrm>
          <a:prstGeom prst="rect">
            <a:avLst/>
          </a:prstGeom>
        </p:spPr>
      </p:pic>
      <p:sp>
        <p:nvSpPr>
          <p:cNvPr id="10" name="TextBox 9"/>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24002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B5631-8577-E648-B608-389A859B729B}" type="datetimeFigureOut">
              <a:rPr lang="en-US" smtClean="0"/>
              <a:t>10/7/19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09CE456-DC3F-2E47-839C-98A99A24FD61}" type="slidenum">
              <a:rPr lang="en-US" smtClean="0"/>
              <a:t>‹#›</a:t>
            </a:fld>
            <a:endParaRPr lang="en-US"/>
          </a:p>
        </p:txBody>
      </p:sp>
      <p:sp>
        <p:nvSpPr>
          <p:cNvPr id="7" name="Title 6"/>
          <p:cNvSpPr>
            <a:spLocks noGrp="1"/>
          </p:cNvSpPr>
          <p:nvPr>
            <p:ph type="title"/>
          </p:nvPr>
        </p:nvSpPr>
        <p:spPr/>
        <p:txBody>
          <a:bodyPr/>
          <a:lstStyle>
            <a:lvl1pPr>
              <a:defRPr>
                <a:solidFill>
                  <a:srgbClr val="1D3D56"/>
                </a:solidFill>
              </a:defRPr>
            </a:lvl1pPr>
          </a:lstStyle>
          <a:p>
            <a:r>
              <a:rPr lang="en-US"/>
              <a:t>Click to edit Master title style</a:t>
            </a:r>
          </a:p>
        </p:txBody>
      </p:sp>
    </p:spTree>
    <p:extLst>
      <p:ext uri="{BB962C8B-B14F-4D97-AF65-F5344CB8AC3E}">
        <p14:creationId xmlns:p14="http://schemas.microsoft.com/office/powerpoint/2010/main" val="1105112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68649"/>
            <a:ext cx="2628900" cy="420831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1968649"/>
            <a:ext cx="7734300" cy="420831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B5631-8577-E648-B608-389A859B729B}" type="datetimeFigureOut">
              <a:rPr lang="en-US" smtClean="0"/>
              <a:t>10/7/19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09CE456-DC3F-2E47-839C-98A99A24FD61}" type="slidenum">
              <a:rPr lang="en-US" smtClean="0"/>
              <a:t>‹#›</a:t>
            </a:fld>
            <a:endParaRPr lang="en-US"/>
          </a:p>
        </p:txBody>
      </p:sp>
    </p:spTree>
    <p:extLst>
      <p:ext uri="{BB962C8B-B14F-4D97-AF65-F5344CB8AC3E}">
        <p14:creationId xmlns:p14="http://schemas.microsoft.com/office/powerpoint/2010/main" val="39422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1BCB-7388-8044-AF22-9AD205967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F962AC-AB32-F343-AFA1-21FCA3AA9D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AD9BB-9849-3049-9B33-C107AB807041}"/>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5E5FC9A6-F473-E549-92CA-756F94520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F655D-1362-BA49-83B3-5E8099ECDEB1}"/>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4076472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CC1C-B4AB-3F41-8E3A-D1475CBD0E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28525-AE2C-984F-935C-4FC8E07F01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C17BD-95DD-5B4A-8EDD-7C15DF3C884C}"/>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D307A5DA-BB93-1F48-9DB4-C31666629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2F247-7D2D-EB4E-AF2D-200CF1A1EA6F}"/>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833517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A389-B709-D849-A868-3020F6C868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923D3F-04D5-0E44-AD1C-E20223ABDB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34107-2FBA-0646-9875-16890050411E}"/>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91389482-FA92-B54D-898A-DC939B36B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5C7B2-CEAC-644F-8206-E6AB9EF17449}"/>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1079029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3A98-2352-2143-8B33-4F9189044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69E0D-EA78-FB43-B3F1-C1106CB338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B3897-0157-9D4B-8B8E-C67E54141B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D4F673-9FF2-B340-9B2C-31E41C982640}"/>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6" name="Footer Placeholder 5">
            <a:extLst>
              <a:ext uri="{FF2B5EF4-FFF2-40B4-BE49-F238E27FC236}">
                <a16:creationId xmlns:a16="http://schemas.microsoft.com/office/drawing/2014/main" id="{C08823AC-739A-1645-9085-348B6D6BB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41844-2141-DB44-A5F0-3F2C6B5E2B72}"/>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1524285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81FD-B99E-C647-8F26-8F9D38F3A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59B989-6CAB-A242-B639-BEC6A9D528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B9A7C7-4F50-2A48-9FEE-A2DB18E21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25420B-EB30-464E-9DFE-C0A1FA28B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8D456F-4216-4B42-A83D-D0942D1F09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776478-6F51-F34D-8481-A862DDA77980}"/>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8" name="Footer Placeholder 7">
            <a:extLst>
              <a:ext uri="{FF2B5EF4-FFF2-40B4-BE49-F238E27FC236}">
                <a16:creationId xmlns:a16="http://schemas.microsoft.com/office/drawing/2014/main" id="{209353E1-7AED-2D4D-909A-83780A795D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770E65-BDBD-534F-BFE7-302ADF269803}"/>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864782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23EB-BDA8-5648-8670-0439E54E22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47C1F1-3D0B-784E-A411-8545142F2CE1}"/>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4" name="Footer Placeholder 3">
            <a:extLst>
              <a:ext uri="{FF2B5EF4-FFF2-40B4-BE49-F238E27FC236}">
                <a16:creationId xmlns:a16="http://schemas.microsoft.com/office/drawing/2014/main" id="{6FA0A8FE-CDAE-7E46-9D06-9A005E1285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E7291B-2AD4-9D42-A132-C8B46B73F1DD}"/>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2804928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60E69-87AF-DB43-A5B8-D34B577654F7}"/>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3" name="Footer Placeholder 2">
            <a:extLst>
              <a:ext uri="{FF2B5EF4-FFF2-40B4-BE49-F238E27FC236}">
                <a16:creationId xmlns:a16="http://schemas.microsoft.com/office/drawing/2014/main" id="{EECEEB2E-A10B-AE45-9873-C31F9F2F34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E1B457-467F-9649-AA71-60F67EF17F3E}"/>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332693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838200" y="356202"/>
            <a:ext cx="10515600" cy="1281112"/>
          </a:xfrm>
          <a:prstGeom prst="rect">
            <a:avLst/>
          </a:prstGeom>
        </p:spPr>
        <p:txBody>
          <a:bodyPr/>
          <a:lstStyle>
            <a:lvl1pPr>
              <a:defRPr>
                <a:solidFill>
                  <a:srgbClr val="1D3D56"/>
                </a:solidFill>
              </a:defRPr>
            </a:lvl1pPr>
          </a:lstStyle>
          <a:p>
            <a:r>
              <a:rPr lang="en-US"/>
              <a:t>Click to edit Master title style</a:t>
            </a:r>
          </a:p>
        </p:txBody>
      </p:sp>
      <p:sp>
        <p:nvSpPr>
          <p:cNvPr id="8" name="Date Placeholder 7"/>
          <p:cNvSpPr>
            <a:spLocks noGrp="1"/>
          </p:cNvSpPr>
          <p:nvPr>
            <p:ph type="dt" sz="half" idx="10"/>
          </p:nvPr>
        </p:nvSpPr>
        <p:spPr/>
        <p:txBody>
          <a:bodyPr/>
          <a:lstStyle/>
          <a:p>
            <a:fld id="{096B5631-8577-E648-B608-389A859B729B}" type="datetimeFigureOut">
              <a:rPr lang="en-US" smtClean="0"/>
              <a:t>10/7/19</a:t>
            </a:fld>
            <a:endParaRPr lang="en-US"/>
          </a:p>
        </p:txBody>
      </p:sp>
      <p:sp>
        <p:nvSpPr>
          <p:cNvPr id="9" name="Footer Placeholder 8"/>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A09CE456-DC3F-2E47-839C-98A99A24FD61}" type="slidenum">
              <a:rPr lang="en-US" smtClean="0"/>
              <a:t>‹#›</a:t>
            </a:fld>
            <a:endParaRPr lang="en-US"/>
          </a:p>
        </p:txBody>
      </p:sp>
      <p:sp>
        <p:nvSpPr>
          <p:cNvPr id="12" name="Content Placeholder 11"/>
          <p:cNvSpPr>
            <a:spLocks noGrp="1"/>
          </p:cNvSpPr>
          <p:nvPr>
            <p:ph sz="quarter" idx="13"/>
          </p:nvPr>
        </p:nvSpPr>
        <p:spPr>
          <a:xfrm>
            <a:off x="838200" y="1828800"/>
            <a:ext cx="10515600" cy="435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a:stretch>
            <a:fillRect/>
          </a:stretch>
        </p:blipFill>
        <p:spPr>
          <a:xfrm>
            <a:off x="10169225" y="6282634"/>
            <a:ext cx="423024" cy="438328"/>
          </a:xfrm>
          <a:prstGeom prst="rect">
            <a:avLst/>
          </a:prstGeom>
        </p:spPr>
      </p:pic>
      <p:sp>
        <p:nvSpPr>
          <p:cNvPr id="13" name="TextBox 12"/>
          <p:cNvSpPr txBox="1"/>
          <p:nvPr userDrawn="1"/>
        </p:nvSpPr>
        <p:spPr>
          <a:xfrm>
            <a:off x="10601371" y="6301743"/>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267768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A5BE-CFFF-E345-A429-EAA8CD6178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97F03B-F384-4048-AA3F-F4CE31F54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2610C3-7AD3-734B-BCC6-9FD145646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062F83-C8EF-8240-9788-F08C4BD31D8D}"/>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6" name="Footer Placeholder 5">
            <a:extLst>
              <a:ext uri="{FF2B5EF4-FFF2-40B4-BE49-F238E27FC236}">
                <a16:creationId xmlns:a16="http://schemas.microsoft.com/office/drawing/2014/main" id="{989C50DB-D262-C440-ABEF-3361ECD7CB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59463-ED63-C741-9DC6-3412DD131541}"/>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4236254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FDF6-2131-4247-972C-6EA253244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61C86-3EB8-C148-96AB-62CE76F396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00A153-B868-F646-B474-E17F8F0F8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F32D9-2BCA-7F44-AEC1-A468D1A40297}"/>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6" name="Footer Placeholder 5">
            <a:extLst>
              <a:ext uri="{FF2B5EF4-FFF2-40B4-BE49-F238E27FC236}">
                <a16:creationId xmlns:a16="http://schemas.microsoft.com/office/drawing/2014/main" id="{1B29CA09-57D9-AD4C-9D82-B977DFC17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767955-2235-164D-B687-750B3C4173F9}"/>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280205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7543-A131-C64E-9569-16255D1D73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499EF7-08A6-864E-B4E1-49BDE8CDF4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7C5F1-E7CD-1945-A0BD-F60A04E9379D}"/>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F6115BF1-1FB5-424B-B929-86B6EB931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6D9E-8320-9A4C-BA73-AC7E21C1F89C}"/>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04362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9E6F17-FFDF-9B43-A704-08B12F9C9E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86F876-D075-F249-853A-9454D33B6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8430C-A9E5-884E-A13E-63E531BECE01}"/>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2FC39AC4-07DB-F440-A24D-276ADDDDD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C269E-1FBE-F84C-B737-0B83E38F1363}"/>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6581557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DF80-4758-4DEF-87E7-C8302FE970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92C65-D062-4EF9-8D4E-44CA5BEB135E}"/>
              </a:ext>
            </a:extLst>
          </p:cNvPr>
          <p:cNvSpPr>
            <a:spLocks noGrp="1"/>
          </p:cNvSpPr>
          <p:nvPr>
            <p:ph type="dt" sz="half" idx="10"/>
          </p:nvPr>
        </p:nvSpPr>
        <p:spPr/>
        <p:txBody>
          <a:bodyPr/>
          <a:lstStyle/>
          <a:p>
            <a:fld id="{192802A8-6727-C24A-8243-95DC814C3DC9}" type="datetimeFigureOut">
              <a:rPr lang="en-US" smtClean="0"/>
              <a:t>10/7/19</a:t>
            </a:fld>
            <a:endParaRPr lang="en-US"/>
          </a:p>
        </p:txBody>
      </p:sp>
      <p:sp>
        <p:nvSpPr>
          <p:cNvPr id="4" name="Footer Placeholder 3">
            <a:extLst>
              <a:ext uri="{FF2B5EF4-FFF2-40B4-BE49-F238E27FC236}">
                <a16:creationId xmlns:a16="http://schemas.microsoft.com/office/drawing/2014/main" id="{0394F504-3710-4003-885C-669680A1B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B40A01-CA23-4AE6-8D82-153244933059}"/>
              </a:ext>
            </a:extLst>
          </p:cNvPr>
          <p:cNvSpPr>
            <a:spLocks noGrp="1"/>
          </p:cNvSpPr>
          <p:nvPr>
            <p:ph type="sldNum" sz="quarter" idx="12"/>
          </p:nvPr>
        </p:nvSpPr>
        <p:spPr/>
        <p:txBody>
          <a:bodyPr/>
          <a:lstStyle/>
          <a:p>
            <a:fld id="{51AED1F0-BB85-3D48-AFE4-45A5148E918C}" type="slidenum">
              <a:rPr lang="en-US" smtClean="0"/>
              <a:t>‹#›</a:t>
            </a:fld>
            <a:endParaRPr lang="en-US"/>
          </a:p>
        </p:txBody>
      </p:sp>
    </p:spTree>
    <p:extLst>
      <p:ext uri="{BB962C8B-B14F-4D97-AF65-F5344CB8AC3E}">
        <p14:creationId xmlns:p14="http://schemas.microsoft.com/office/powerpoint/2010/main" val="3389893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2743200"/>
            <a:ext cx="12192000" cy="3155950"/>
          </a:xfrm>
          <a:prstGeom prst="rect">
            <a:avLst/>
          </a:prstGeom>
        </p:spPr>
      </p:pic>
      <p:sp>
        <p:nvSpPr>
          <p:cNvPr id="12" name="Rectangle 11"/>
          <p:cNvSpPr/>
          <p:nvPr userDrawn="1"/>
        </p:nvSpPr>
        <p:spPr>
          <a:xfrm>
            <a:off x="0" y="5884752"/>
            <a:ext cx="12192000" cy="973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76404" y="1130103"/>
            <a:ext cx="11039192" cy="1518897"/>
          </a:xfrm>
        </p:spPr>
        <p:txBody>
          <a:bodyPr anchor="t">
            <a:normAutofit/>
          </a:bodyPr>
          <a:lstStyle>
            <a:lvl1pPr marL="0" marR="0" indent="0" algn="ctr" defTabSz="914400" rtl="0" eaLnBrk="1" fontAlgn="auto" latinLnBrk="0" hangingPunct="1">
              <a:lnSpc>
                <a:spcPct val="100000"/>
              </a:lnSpc>
              <a:spcBef>
                <a:spcPct val="0"/>
              </a:spcBef>
              <a:spcAft>
                <a:spcPts val="0"/>
              </a:spcAft>
              <a:buClrTx/>
              <a:buSzTx/>
              <a:buFontTx/>
              <a:buNone/>
              <a:tabLst/>
              <a:defRPr sz="4800" cap="all" spc="0" baseline="0">
                <a:solidFill>
                  <a:schemeClr val="tx1"/>
                </a:solidFill>
              </a:defRPr>
            </a:lvl1pPr>
          </a:lstStyle>
          <a:p>
            <a:r>
              <a:rPr lang="en-US"/>
              <a:t>PRESENTATION TITLE</a:t>
            </a:r>
            <a:br>
              <a:rPr lang="en-US"/>
            </a:br>
            <a:r>
              <a:rPr lang="en-US"/>
              <a:t>GOES HERE</a:t>
            </a:r>
          </a:p>
        </p:txBody>
      </p:sp>
      <p:sp>
        <p:nvSpPr>
          <p:cNvPr id="4" name="Date Placeholder 3"/>
          <p:cNvSpPr>
            <a:spLocks noGrp="1"/>
          </p:cNvSpPr>
          <p:nvPr>
            <p:ph type="dt" sz="half" idx="10"/>
          </p:nvPr>
        </p:nvSpPr>
        <p:spPr>
          <a:xfrm>
            <a:off x="371404" y="6138455"/>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5" name="Footer Placeholder 4"/>
          <p:cNvSpPr>
            <a:spLocks noGrp="1"/>
          </p:cNvSpPr>
          <p:nvPr>
            <p:ph type="ftr" sz="quarter" idx="11"/>
          </p:nvPr>
        </p:nvSpPr>
        <p:spPr>
          <a:xfrm>
            <a:off x="7696200" y="6137484"/>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
        <p:nvSpPr>
          <p:cNvPr id="18" name="Text Placeholder 2"/>
          <p:cNvSpPr>
            <a:spLocks noGrp="1"/>
          </p:cNvSpPr>
          <p:nvPr>
            <p:ph type="body" idx="1"/>
          </p:nvPr>
        </p:nvSpPr>
        <p:spPr>
          <a:xfrm>
            <a:off x="831850" y="2743200"/>
            <a:ext cx="10515600" cy="464239"/>
          </a:xfrm>
        </p:spPr>
        <p:txBody>
          <a:bodyPr>
            <a:noAutofit/>
          </a:bodyPr>
          <a:lstStyle>
            <a:lvl1pPr marL="0" indent="0" algn="ctr">
              <a:lnSpc>
                <a:spcPct val="100000"/>
              </a:lnSpc>
              <a:buNone/>
              <a:defRPr sz="2800" b="0" i="0">
                <a:solidFill>
                  <a:schemeClr val="accent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957058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V="1">
            <a:off x="0" y="0"/>
            <a:ext cx="12192000" cy="3155950"/>
          </a:xfrm>
          <a:prstGeom prst="rect">
            <a:avLst/>
          </a:prstGeom>
        </p:spPr>
      </p:pic>
      <p:sp>
        <p:nvSpPr>
          <p:cNvPr id="2" name="Title 1"/>
          <p:cNvSpPr>
            <a:spLocks noGrp="1"/>
          </p:cNvSpPr>
          <p:nvPr>
            <p:ph type="ctrTitle" hasCustomPrompt="1"/>
          </p:nvPr>
        </p:nvSpPr>
        <p:spPr>
          <a:xfrm>
            <a:off x="1159565" y="2669211"/>
            <a:ext cx="10456031" cy="1544983"/>
          </a:xfrm>
        </p:spPr>
        <p:txBody>
          <a:bodyPr anchor="t">
            <a:normAutofit/>
          </a:bodyPr>
          <a:lstStyle>
            <a:lvl1pPr marL="0" marR="0" indent="0" algn="l" defTabSz="914400" rtl="0" eaLnBrk="1" fontAlgn="auto" latinLnBrk="0" hangingPunct="1">
              <a:lnSpc>
                <a:spcPct val="100000"/>
              </a:lnSpc>
              <a:spcBef>
                <a:spcPct val="0"/>
              </a:spcBef>
              <a:spcAft>
                <a:spcPts val="0"/>
              </a:spcAft>
              <a:buClrTx/>
              <a:buSzTx/>
              <a:buFontTx/>
              <a:buNone/>
              <a:tabLst/>
              <a:defRPr sz="4800" cap="all" baseline="0">
                <a:solidFill>
                  <a:schemeClr val="tx1"/>
                </a:solidFill>
              </a:defRPr>
            </a:lvl1pPr>
          </a:lstStyle>
          <a:p>
            <a:r>
              <a:rPr lang="en-US"/>
              <a:t>PRESENTATION </a:t>
            </a:r>
            <a:br>
              <a:rPr lang="en-US"/>
            </a:br>
            <a:r>
              <a:rPr lang="en-US"/>
              <a:t>TITLE HERE</a:t>
            </a:r>
          </a:p>
        </p:txBody>
      </p:sp>
      <p:sp>
        <p:nvSpPr>
          <p:cNvPr id="4" name="Date Placeholder 3"/>
          <p:cNvSpPr>
            <a:spLocks noGrp="1"/>
          </p:cNvSpPr>
          <p:nvPr>
            <p:ph type="dt" sz="half" idx="10"/>
          </p:nvPr>
        </p:nvSpPr>
        <p:spPr>
          <a:xfrm>
            <a:off x="371404" y="6138455"/>
            <a:ext cx="3945871" cy="511175"/>
          </a:xfrm>
          <a:prstGeom prst="rect">
            <a:avLst/>
          </a:prstGeom>
        </p:spPr>
        <p:txBody>
          <a:bodyPr anchor="t"/>
          <a:lstStyle>
            <a:lvl1pPr>
              <a:defRPr sz="900" b="0" i="0">
                <a:solidFill>
                  <a:schemeClr val="tx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5" name="Footer Placeholder 4"/>
          <p:cNvSpPr>
            <a:spLocks noGrp="1"/>
          </p:cNvSpPr>
          <p:nvPr>
            <p:ph type="ftr" sz="quarter" idx="11"/>
          </p:nvPr>
        </p:nvSpPr>
        <p:spPr>
          <a:xfrm>
            <a:off x="7696200" y="6137484"/>
            <a:ext cx="4114800" cy="301756"/>
          </a:xfrm>
          <a:prstGeom prst="rect">
            <a:avLst/>
          </a:prstGeom>
        </p:spPr>
        <p:txBody>
          <a:bodyPr anchor="t"/>
          <a:lstStyle>
            <a:lvl1pPr algn="r">
              <a:defRPr sz="1400" b="1" i="0">
                <a:solidFill>
                  <a:schemeClr val="tx1"/>
                </a:solidFill>
                <a:latin typeface="Arial Bold" charset="0"/>
                <a:ea typeface="Arial Bold" charset="0"/>
                <a:cs typeface="Arial Bold" charset="0"/>
              </a:defRPr>
            </a:lvl1pPr>
          </a:lstStyle>
          <a:p>
            <a:r>
              <a:rPr lang="en-US"/>
              <a:t>Department Goes Here</a:t>
            </a:r>
          </a:p>
        </p:txBody>
      </p:sp>
      <p:sp>
        <p:nvSpPr>
          <p:cNvPr id="10" name="Text Placeholder 2"/>
          <p:cNvSpPr>
            <a:spLocks noGrp="1"/>
          </p:cNvSpPr>
          <p:nvPr>
            <p:ph type="body" idx="1"/>
          </p:nvPr>
        </p:nvSpPr>
        <p:spPr>
          <a:xfrm>
            <a:off x="1159565" y="4500462"/>
            <a:ext cx="10515600" cy="383668"/>
          </a:xfrm>
        </p:spPr>
        <p:txBody>
          <a:bodyPr>
            <a:noAutofit/>
          </a:bodyPr>
          <a:lstStyle>
            <a:lvl1pPr marL="0" indent="0" algn="l">
              <a:lnSpc>
                <a:spcPct val="100000"/>
              </a:lnSpc>
              <a:buNone/>
              <a:defRPr sz="2800" b="0" i="0">
                <a:solidFill>
                  <a:schemeClr val="accent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78449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3 - Image Background">
    <p:spTree>
      <p:nvGrpSpPr>
        <p:cNvPr id="1" name=""/>
        <p:cNvGrpSpPr/>
        <p:nvPr/>
      </p:nvGrpSpPr>
      <p:grpSpPr>
        <a:xfrm>
          <a:off x="0" y="0"/>
          <a:ext cx="0" cy="0"/>
          <a:chOff x="0" y="0"/>
          <a:chExt cx="0" cy="0"/>
        </a:xfrm>
      </p:grpSpPr>
      <p:sp>
        <p:nvSpPr>
          <p:cNvPr id="12" name="Rectangle 11"/>
          <p:cNvSpPr/>
          <p:nvPr userDrawn="1"/>
        </p:nvSpPr>
        <p:spPr>
          <a:xfrm>
            <a:off x="0" y="3722914"/>
            <a:ext cx="12192000" cy="31350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0" y="996950"/>
            <a:ext cx="12192000" cy="3155950"/>
          </a:xfrm>
          <a:prstGeom prst="rect">
            <a:avLst/>
          </a:prstGeom>
        </p:spPr>
      </p:pic>
      <p:sp>
        <p:nvSpPr>
          <p:cNvPr id="2" name="Title 1"/>
          <p:cNvSpPr>
            <a:spLocks noGrp="1"/>
          </p:cNvSpPr>
          <p:nvPr>
            <p:ph type="ctrTitle" hasCustomPrompt="1"/>
          </p:nvPr>
        </p:nvSpPr>
        <p:spPr>
          <a:xfrm>
            <a:off x="576404" y="3894639"/>
            <a:ext cx="11039192" cy="1873940"/>
          </a:xfrm>
        </p:spPr>
        <p:txBody>
          <a:bodyPr anchor="t">
            <a:noAutofit/>
          </a:bodyPr>
          <a:lstStyle>
            <a:lvl1pPr marL="0" marR="0" indent="0" algn="ctr" defTabSz="914400" rtl="0" eaLnBrk="1" fontAlgn="auto" latinLnBrk="0" hangingPunct="1">
              <a:lnSpc>
                <a:spcPct val="100000"/>
              </a:lnSpc>
              <a:spcBef>
                <a:spcPct val="0"/>
              </a:spcBef>
              <a:spcAft>
                <a:spcPts val="0"/>
              </a:spcAft>
              <a:buClrTx/>
              <a:buSzTx/>
              <a:buFontTx/>
              <a:buNone/>
              <a:tabLst/>
              <a:defRPr sz="5400" baseline="0">
                <a:solidFill>
                  <a:schemeClr val="bg1"/>
                </a:solidFill>
              </a:defRPr>
            </a:lvl1pPr>
          </a:lstStyle>
          <a:p>
            <a:r>
              <a:rPr lang="en-US"/>
              <a:t>Presentation title</a:t>
            </a:r>
            <a:br>
              <a:rPr lang="en-US"/>
            </a:br>
            <a:r>
              <a:rPr lang="en-US"/>
              <a:t>Goes Here</a:t>
            </a:r>
          </a:p>
        </p:txBody>
      </p:sp>
      <p:sp>
        <p:nvSpPr>
          <p:cNvPr id="4" name="Date Placeholder 3"/>
          <p:cNvSpPr>
            <a:spLocks noGrp="1"/>
          </p:cNvSpPr>
          <p:nvPr>
            <p:ph type="dt" sz="half" idx="10"/>
          </p:nvPr>
        </p:nvSpPr>
        <p:spPr>
          <a:xfrm>
            <a:off x="1597058" y="6299426"/>
            <a:ext cx="9011135" cy="275744"/>
          </a:xfrm>
          <a:prstGeom prst="rect">
            <a:avLst/>
          </a:prstGeom>
        </p:spPr>
        <p:txBody>
          <a:bodyPr anchor="t"/>
          <a:lstStyle>
            <a:lvl1pPr algn="ctr">
              <a:defRPr sz="900" b="0" i="0">
                <a:solidFill>
                  <a:schemeClr val="bg1"/>
                </a:solidFill>
                <a:latin typeface="Arial" charset="0"/>
                <a:ea typeface="Arial" charset="0"/>
                <a:cs typeface="Arial" charset="0"/>
              </a:defRPr>
            </a:lvl1pPr>
          </a:lstStyle>
          <a:p>
            <a:r>
              <a:rPr lang="en-US"/>
              <a:t>Confidential—for headquarters use only   |  © 2017 by Intellectual Reserve, Inc. All Rights Reserved. PD#88888888</a:t>
            </a:r>
          </a:p>
        </p:txBody>
      </p:sp>
      <p:sp>
        <p:nvSpPr>
          <p:cNvPr id="10" name="Text Placeholder 2"/>
          <p:cNvSpPr>
            <a:spLocks noGrp="1"/>
          </p:cNvSpPr>
          <p:nvPr>
            <p:ph type="body" idx="1"/>
          </p:nvPr>
        </p:nvSpPr>
        <p:spPr>
          <a:xfrm>
            <a:off x="841512" y="5702008"/>
            <a:ext cx="10515600" cy="383668"/>
          </a:xfrm>
        </p:spPr>
        <p:txBody>
          <a:bodyPr>
            <a:noAutofit/>
          </a:bodyPr>
          <a:lstStyle>
            <a:lvl1pPr marL="0" indent="0" algn="ctr">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4" name="Text Placeholder 7"/>
          <p:cNvSpPr>
            <a:spLocks noGrp="1"/>
          </p:cNvSpPr>
          <p:nvPr>
            <p:ph type="body" sz="quarter" idx="12" hasCustomPrompt="1"/>
          </p:nvPr>
        </p:nvSpPr>
        <p:spPr>
          <a:xfrm>
            <a:off x="3067879" y="935936"/>
            <a:ext cx="4797286" cy="1944066"/>
          </a:xfrm>
        </p:spPr>
        <p:txBody>
          <a:bodyPr>
            <a:noAutofit/>
          </a:bodyPr>
          <a:lstStyle>
            <a:lvl1pPr marL="0" indent="0">
              <a:buFontTx/>
              <a:buNone/>
              <a:defRPr sz="1400" u="none" baseline="0"/>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Tree>
    <p:extLst>
      <p:ext uri="{BB962C8B-B14F-4D97-AF65-F5344CB8AC3E}">
        <p14:creationId xmlns:p14="http://schemas.microsoft.com/office/powerpoint/2010/main" val="16522624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rot="16200000" flipH="1">
            <a:off x="-1210865" y="1210865"/>
            <a:ext cx="6858000" cy="4436269"/>
          </a:xfrm>
          <a:prstGeom prst="rect">
            <a:avLst/>
          </a:prstGeom>
        </p:spPr>
      </p:pic>
      <p:sp>
        <p:nvSpPr>
          <p:cNvPr id="2" name="Title 1"/>
          <p:cNvSpPr>
            <a:spLocks noGrp="1"/>
          </p:cNvSpPr>
          <p:nvPr>
            <p:ph type="ctrTitle" hasCustomPrompt="1"/>
          </p:nvPr>
        </p:nvSpPr>
        <p:spPr>
          <a:xfrm>
            <a:off x="1146182" y="1330750"/>
            <a:ext cx="9826618" cy="1267307"/>
          </a:xfrm>
        </p:spPr>
        <p:txBody>
          <a:bodyPr anchor="t">
            <a:normAutofit/>
          </a:bodyPr>
          <a:lstStyle>
            <a:lvl1pPr marL="0" marR="0" indent="0" algn="l" defTabSz="914400" rtl="0" eaLnBrk="1" fontAlgn="auto" latinLnBrk="0" hangingPunct="1">
              <a:lnSpc>
                <a:spcPct val="100000"/>
              </a:lnSpc>
              <a:spcBef>
                <a:spcPct val="0"/>
              </a:spcBef>
              <a:spcAft>
                <a:spcPts val="0"/>
              </a:spcAft>
              <a:buClrTx/>
              <a:buSzTx/>
              <a:buFontTx/>
              <a:buNone/>
              <a:tabLst/>
              <a:defRPr sz="4800" baseline="0">
                <a:solidFill>
                  <a:schemeClr val="bg1"/>
                </a:solidFill>
              </a:defRPr>
            </a:lvl1pPr>
          </a:lstStyle>
          <a:p>
            <a:r>
              <a:rPr lang="en-US"/>
              <a:t>Presentation title</a:t>
            </a:r>
            <a:br>
              <a:rPr lang="en-US"/>
            </a:br>
            <a:r>
              <a:rPr lang="en-US"/>
              <a:t>Goes Here</a:t>
            </a:r>
          </a:p>
        </p:txBody>
      </p:sp>
      <p:sp>
        <p:nvSpPr>
          <p:cNvPr id="10" name="Text Placeholder 2"/>
          <p:cNvSpPr>
            <a:spLocks noGrp="1"/>
          </p:cNvSpPr>
          <p:nvPr>
            <p:ph type="body" idx="1" hasCustomPrompt="1"/>
          </p:nvPr>
        </p:nvSpPr>
        <p:spPr>
          <a:xfrm>
            <a:off x="1152808" y="2791331"/>
            <a:ext cx="9819992" cy="383668"/>
          </a:xfrm>
        </p:spPr>
        <p:txBody>
          <a:bodyPr>
            <a:noAutofit/>
          </a:bodyPr>
          <a:lstStyle>
            <a:lvl1pPr marL="0" indent="0" algn="l">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3"/>
          <p:cNvSpPr>
            <a:spLocks noGrp="1"/>
          </p:cNvSpPr>
          <p:nvPr>
            <p:ph type="dt" sz="half" idx="10"/>
          </p:nvPr>
        </p:nvSpPr>
        <p:spPr>
          <a:xfrm>
            <a:off x="1166060" y="6131829"/>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11" name="Footer Placeholder 4"/>
          <p:cNvSpPr>
            <a:spLocks noGrp="1"/>
          </p:cNvSpPr>
          <p:nvPr>
            <p:ph type="ftr" sz="quarter" idx="11"/>
          </p:nvPr>
        </p:nvSpPr>
        <p:spPr>
          <a:xfrm>
            <a:off x="6960705" y="6141154"/>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Tree>
    <p:extLst>
      <p:ext uri="{BB962C8B-B14F-4D97-AF65-F5344CB8AC3E}">
        <p14:creationId xmlns:p14="http://schemas.microsoft.com/office/powerpoint/2010/main" val="15735292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5 - Image Backgroun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rot="5400000" flipH="1" flipV="1">
            <a:off x="-1210865" y="1210865"/>
            <a:ext cx="6858000" cy="4436268"/>
          </a:xfrm>
          <a:prstGeom prst="rect">
            <a:avLst/>
          </a:prstGeom>
        </p:spPr>
      </p:pic>
      <p:sp>
        <p:nvSpPr>
          <p:cNvPr id="9" name="Date Placeholder 3"/>
          <p:cNvSpPr>
            <a:spLocks noGrp="1"/>
          </p:cNvSpPr>
          <p:nvPr>
            <p:ph type="dt" sz="half" idx="10"/>
          </p:nvPr>
        </p:nvSpPr>
        <p:spPr>
          <a:xfrm>
            <a:off x="1166060" y="6131829"/>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2017 by Intellectual Reserve, Inc. All Rights Reserved. PD#88888888</a:t>
            </a:r>
          </a:p>
        </p:txBody>
      </p:sp>
      <p:sp>
        <p:nvSpPr>
          <p:cNvPr id="11" name="Footer Placeholder 4"/>
          <p:cNvSpPr>
            <a:spLocks noGrp="1"/>
          </p:cNvSpPr>
          <p:nvPr>
            <p:ph type="ftr" sz="quarter" idx="11"/>
          </p:nvPr>
        </p:nvSpPr>
        <p:spPr>
          <a:xfrm>
            <a:off x="6960705" y="6141154"/>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
        <p:nvSpPr>
          <p:cNvPr id="7" name="Text Placeholder 7"/>
          <p:cNvSpPr>
            <a:spLocks noGrp="1"/>
          </p:cNvSpPr>
          <p:nvPr>
            <p:ph type="body" sz="quarter" idx="12" hasCustomPrompt="1"/>
          </p:nvPr>
        </p:nvSpPr>
        <p:spPr>
          <a:xfrm>
            <a:off x="3660848" y="3894082"/>
            <a:ext cx="4797286" cy="1944066"/>
          </a:xfrm>
        </p:spPr>
        <p:txBody>
          <a:bodyPr>
            <a:noAutofit/>
          </a:bodyPr>
          <a:lstStyle>
            <a:lvl1pPr marL="0" indent="0">
              <a:buFontTx/>
              <a:buNone/>
              <a:defRPr sz="1400" u="none" baseline="0"/>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
        <p:nvSpPr>
          <p:cNvPr id="8" name="Title 1"/>
          <p:cNvSpPr>
            <a:spLocks noGrp="1"/>
          </p:cNvSpPr>
          <p:nvPr>
            <p:ph type="ctrTitle" hasCustomPrompt="1"/>
          </p:nvPr>
        </p:nvSpPr>
        <p:spPr>
          <a:xfrm>
            <a:off x="1146182" y="1330750"/>
            <a:ext cx="9826618" cy="1336250"/>
          </a:xfrm>
        </p:spPr>
        <p:txBody>
          <a:bodyPr anchor="t">
            <a:normAutofit/>
          </a:bodyPr>
          <a:lstStyle>
            <a:lvl1pPr marL="0" marR="0" indent="0" algn="l" defTabSz="914400" rtl="0" eaLnBrk="1" fontAlgn="auto" latinLnBrk="0" hangingPunct="1">
              <a:lnSpc>
                <a:spcPct val="100000"/>
              </a:lnSpc>
              <a:spcBef>
                <a:spcPct val="0"/>
              </a:spcBef>
              <a:spcAft>
                <a:spcPts val="0"/>
              </a:spcAft>
              <a:buClrTx/>
              <a:buSzTx/>
              <a:buFontTx/>
              <a:buNone/>
              <a:tabLst/>
              <a:defRPr sz="4800" baseline="0">
                <a:solidFill>
                  <a:schemeClr val="bg1"/>
                </a:solidFill>
              </a:defRPr>
            </a:lvl1pPr>
          </a:lstStyle>
          <a:p>
            <a:r>
              <a:rPr lang="en-US"/>
              <a:t>Presentation title</a:t>
            </a:r>
            <a:br>
              <a:rPr lang="en-US"/>
            </a:br>
            <a:r>
              <a:rPr lang="en-US"/>
              <a:t>Goes Here</a:t>
            </a:r>
          </a:p>
        </p:txBody>
      </p:sp>
      <p:sp>
        <p:nvSpPr>
          <p:cNvPr id="12" name="Text Placeholder 2"/>
          <p:cNvSpPr>
            <a:spLocks noGrp="1"/>
          </p:cNvSpPr>
          <p:nvPr>
            <p:ph type="body" idx="1" hasCustomPrompt="1"/>
          </p:nvPr>
        </p:nvSpPr>
        <p:spPr>
          <a:xfrm>
            <a:off x="1152808" y="2805120"/>
            <a:ext cx="9819992" cy="383668"/>
          </a:xfrm>
        </p:spPr>
        <p:txBody>
          <a:bodyPr>
            <a:noAutofit/>
          </a:bodyPr>
          <a:lstStyle>
            <a:lvl1pPr marL="0" indent="0" algn="l">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988263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normAutofit/>
          </a:bodyPr>
          <a:lstStyle>
            <a:lvl1pPr>
              <a:defRPr lang="en-US" sz="4400" b="1" i="0" kern="1200" dirty="0">
                <a:solidFill>
                  <a:srgbClr val="143250"/>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lgn="l" defTabSz="914400" rtl="0" eaLnBrk="1" latinLnBrk="0" hangingPunct="1">
              <a:buNone/>
              <a:defRPr lang="en-US" sz="2000" b="0" i="0" kern="1200" dirty="0" smtClean="0">
                <a:solidFill>
                  <a:srgbClr val="E85C2B"/>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6B5631-8577-E648-B608-389A859B729B}" type="datetimeFigureOut">
              <a:rPr lang="en-US" smtClean="0"/>
              <a:t>10/7/19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09CE456-DC3F-2E47-839C-98A99A24FD61}" type="slidenum">
              <a:rPr lang="en-US" smtClean="0"/>
              <a:t>‹#›</a:t>
            </a:fld>
            <a:endParaRPr lang="en-US"/>
          </a:p>
        </p:txBody>
      </p:sp>
      <p:pic>
        <p:nvPicPr>
          <p:cNvPr id="7" name="Picture 6"/>
          <p:cNvPicPr>
            <a:picLocks noChangeAspect="1"/>
          </p:cNvPicPr>
          <p:nvPr userDrawn="1"/>
        </p:nvPicPr>
        <p:blipFill>
          <a:blip r:embed="rId2"/>
          <a:stretch>
            <a:fillRect/>
          </a:stretch>
        </p:blipFill>
        <p:spPr>
          <a:xfrm>
            <a:off x="10039770" y="6282636"/>
            <a:ext cx="423516" cy="438839"/>
          </a:xfrm>
          <a:prstGeom prst="rect">
            <a:avLst/>
          </a:prstGeom>
        </p:spPr>
      </p:pic>
      <p:sp>
        <p:nvSpPr>
          <p:cNvPr id="9" name="TextBox 8"/>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399006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609600" y="723900"/>
            <a:ext cx="10934700" cy="2019300"/>
          </a:xfrm>
        </p:spPr>
        <p:txBody>
          <a:bodyPr anchor="b">
            <a:normAutofit/>
          </a:bodyPr>
          <a:lstStyle>
            <a:lvl1pPr algn="l">
              <a:lnSpc>
                <a:spcPct val="100000"/>
              </a:lnSpc>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609600" y="2889285"/>
            <a:ext cx="10934700" cy="1500187"/>
          </a:xfrm>
        </p:spPr>
        <p:txBody>
          <a:bodyPr>
            <a:normAutofit/>
          </a:bodyPr>
          <a:lstStyle>
            <a:lvl1pPr marL="0" indent="0" algn="l">
              <a:lnSpc>
                <a:spcPct val="100000"/>
              </a:lnSpc>
              <a:buNone/>
              <a:defRPr sz="2800" b="0" i="0">
                <a:solidFill>
                  <a:schemeClr val="accent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accent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accent5"/>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1430073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accent1"/>
        </a:solidFill>
        <a:effectLst/>
      </p:bgPr>
    </p:bg>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
        <p:nvSpPr>
          <p:cNvPr id="6" name="Title 1"/>
          <p:cNvSpPr>
            <a:spLocks noGrp="1"/>
          </p:cNvSpPr>
          <p:nvPr>
            <p:ph type="title"/>
          </p:nvPr>
        </p:nvSpPr>
        <p:spPr>
          <a:xfrm>
            <a:off x="609600" y="723900"/>
            <a:ext cx="10934700" cy="2019300"/>
          </a:xfrm>
        </p:spPr>
        <p:txBody>
          <a:bodyPr anchor="b">
            <a:normAutofit/>
          </a:bodyPr>
          <a:lstStyle>
            <a:lvl1pPr algn="l">
              <a:lnSpc>
                <a:spcPct val="100000"/>
              </a:lnSpc>
              <a:defRPr sz="4000">
                <a:solidFill>
                  <a:schemeClr val="bg1"/>
                </a:solidFill>
              </a:defRPr>
            </a:lvl1pPr>
          </a:lstStyle>
          <a:p>
            <a:r>
              <a:rPr lang="en-US"/>
              <a:t>Click to edit Master title style</a:t>
            </a:r>
          </a:p>
        </p:txBody>
      </p:sp>
      <p:sp>
        <p:nvSpPr>
          <p:cNvPr id="7" name="Text Placeholder 2"/>
          <p:cNvSpPr>
            <a:spLocks noGrp="1"/>
          </p:cNvSpPr>
          <p:nvPr>
            <p:ph type="body" idx="1"/>
          </p:nvPr>
        </p:nvSpPr>
        <p:spPr>
          <a:xfrm>
            <a:off x="609600" y="2889285"/>
            <a:ext cx="10934700" cy="1500187"/>
          </a:xfrm>
        </p:spPr>
        <p:txBody>
          <a:bodyPr>
            <a:normAutofit/>
          </a:bodyPr>
          <a:lstStyle>
            <a:lvl1pPr marL="0" indent="0" algn="l">
              <a:lnSpc>
                <a:spcPct val="100000"/>
              </a:lnSpc>
              <a:buNone/>
              <a:defRPr sz="2800" b="0" i="0">
                <a:solidFill>
                  <a:schemeClr val="bg1"/>
                </a:solidFill>
                <a:latin typeface="Palatino Regular" charset="0"/>
                <a:ea typeface="Palatino Regular" charset="0"/>
                <a:cs typeface="Palatino Regular"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292405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3 - Image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
        <p:nvSpPr>
          <p:cNvPr id="6" name="Title 1"/>
          <p:cNvSpPr>
            <a:spLocks noGrp="1"/>
          </p:cNvSpPr>
          <p:nvPr>
            <p:ph type="title" hasCustomPrompt="1"/>
          </p:nvPr>
        </p:nvSpPr>
        <p:spPr>
          <a:xfrm>
            <a:off x="1257300" y="2564295"/>
            <a:ext cx="9715500" cy="689112"/>
          </a:xfrm>
        </p:spPr>
        <p:txBody>
          <a:bodyPr anchor="b">
            <a:normAutofit/>
          </a:bodyPr>
          <a:lstStyle>
            <a:lvl1pPr algn="ctr">
              <a:lnSpc>
                <a:spcPct val="100000"/>
              </a:lnSpc>
              <a:defRPr sz="3600" cap="all" baseline="0">
                <a:solidFill>
                  <a:schemeClr val="bg1"/>
                </a:solidFill>
              </a:defRPr>
            </a:lvl1pPr>
          </a:lstStyle>
          <a:p>
            <a:r>
              <a:rPr lang="en-US"/>
              <a:t>CLICK TO EDIT MASTER TITLE STYLE</a:t>
            </a:r>
          </a:p>
        </p:txBody>
      </p:sp>
      <p:sp>
        <p:nvSpPr>
          <p:cNvPr id="7" name="Text Placeholder 2"/>
          <p:cNvSpPr>
            <a:spLocks noGrp="1"/>
          </p:cNvSpPr>
          <p:nvPr>
            <p:ph type="body" idx="1"/>
          </p:nvPr>
        </p:nvSpPr>
        <p:spPr>
          <a:xfrm>
            <a:off x="1257300" y="3364706"/>
            <a:ext cx="9715500" cy="1500187"/>
          </a:xfrm>
        </p:spPr>
        <p:txBody>
          <a:bodyPr>
            <a:normAutofit/>
          </a:bodyPr>
          <a:lstStyle>
            <a:lvl1pPr marL="0" indent="0" algn="ctr">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Text Placeholder 7"/>
          <p:cNvSpPr>
            <a:spLocks noGrp="1"/>
          </p:cNvSpPr>
          <p:nvPr>
            <p:ph type="body" sz="quarter" idx="12" hasCustomPrompt="1"/>
          </p:nvPr>
        </p:nvSpPr>
        <p:spPr>
          <a:xfrm>
            <a:off x="3786744" y="620229"/>
            <a:ext cx="4797286" cy="1944066"/>
          </a:xfrm>
        </p:spPr>
        <p:txBody>
          <a:bodyPr>
            <a:noAutofit/>
          </a:bodyPr>
          <a:lstStyle>
            <a:lvl1pPr marL="0" indent="0">
              <a:buFontTx/>
              <a:buNone/>
              <a:defRPr sz="1400" u="none" baseline="0">
                <a:solidFill>
                  <a:schemeClr val="bg1"/>
                </a:solidFill>
              </a:defRPr>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Tree>
    <p:extLst>
      <p:ext uri="{BB962C8B-B14F-4D97-AF65-F5344CB8AC3E}">
        <p14:creationId xmlns:p14="http://schemas.microsoft.com/office/powerpoint/2010/main" val="37038035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4">
    <p:spTree>
      <p:nvGrpSpPr>
        <p:cNvPr id="1" name=""/>
        <p:cNvGrpSpPr/>
        <p:nvPr/>
      </p:nvGrpSpPr>
      <p:grpSpPr>
        <a:xfrm>
          <a:off x="0" y="0"/>
          <a:ext cx="0" cy="0"/>
          <a:chOff x="0" y="0"/>
          <a:chExt cx="0" cy="0"/>
        </a:xfrm>
      </p:grpSpPr>
      <p:sp>
        <p:nvSpPr>
          <p:cNvPr id="2" name="Title 1"/>
          <p:cNvSpPr>
            <a:spLocks noGrp="1"/>
          </p:cNvSpPr>
          <p:nvPr>
            <p:ph type="title"/>
          </p:nvPr>
        </p:nvSpPr>
        <p:spPr>
          <a:xfrm>
            <a:off x="609600" y="2054087"/>
            <a:ext cx="5188225" cy="1374913"/>
          </a:xfrm>
        </p:spPr>
        <p:txBody>
          <a:bodyPr anchor="t">
            <a:normAutofit/>
          </a:bodyPr>
          <a:lstStyle>
            <a:lvl1pPr algn="l">
              <a:lnSpc>
                <a:spcPct val="100000"/>
              </a:lnSpc>
              <a:defRPr sz="4000" b="1" i="1">
                <a:solidFill>
                  <a:schemeClr val="tx1"/>
                </a:solidFill>
              </a:defRPr>
            </a:lvl1pPr>
          </a:lstStyle>
          <a:p>
            <a:r>
              <a:rPr lang="en-US"/>
              <a:t>Click to edit Master title style</a:t>
            </a:r>
          </a:p>
        </p:txBody>
      </p:sp>
      <p:sp>
        <p:nvSpPr>
          <p:cNvPr id="3" name="Text Placeholder 2"/>
          <p:cNvSpPr>
            <a:spLocks noGrp="1"/>
          </p:cNvSpPr>
          <p:nvPr>
            <p:ph type="body" idx="1"/>
          </p:nvPr>
        </p:nvSpPr>
        <p:spPr>
          <a:xfrm>
            <a:off x="602974" y="3364707"/>
            <a:ext cx="5188225" cy="1477052"/>
          </a:xfrm>
        </p:spPr>
        <p:txBody>
          <a:bodyPr>
            <a:normAutofit/>
          </a:bodyPr>
          <a:lstStyle>
            <a:lvl1pPr marL="0" indent="0" algn="l">
              <a:lnSpc>
                <a:spcPct val="100000"/>
              </a:lnSpc>
              <a:buNone/>
              <a:defRPr sz="2800" b="0" i="0">
                <a:solidFill>
                  <a:schemeClr val="accent1"/>
                </a:solidFill>
                <a:latin typeface="Zoram ldsLat Light" charset="0"/>
                <a:ea typeface="Zoram ldsLat Light" charset="0"/>
                <a:cs typeface="Zoram ldsLat Light"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p:nvPr>
        </p:nvSpPr>
        <p:spPr>
          <a:xfrm>
            <a:off x="6096000" y="1219200"/>
            <a:ext cx="3114675" cy="4419600"/>
          </a:xfrm>
        </p:spPr>
        <p:txBody>
          <a:bodyPr>
            <a:normAutofit/>
          </a:bodyPr>
          <a:lstStyle>
            <a:lvl1pPr>
              <a:defRPr sz="1600"/>
            </a:lvl1pPr>
          </a:lstStyle>
          <a:p>
            <a:r>
              <a:rPr lang="en-US"/>
              <a:t>Click icon to add picture</a:t>
            </a:r>
          </a:p>
        </p:txBody>
      </p:sp>
      <p:sp>
        <p:nvSpPr>
          <p:cNvPr id="8" name="Picture Placeholder 7"/>
          <p:cNvSpPr>
            <a:spLocks noGrp="1"/>
          </p:cNvSpPr>
          <p:nvPr>
            <p:ph type="pic" sz="quarter" idx="11"/>
          </p:nvPr>
        </p:nvSpPr>
        <p:spPr>
          <a:xfrm>
            <a:off x="9356725" y="1219200"/>
            <a:ext cx="2828925" cy="2020888"/>
          </a:xfrm>
        </p:spPr>
        <p:txBody>
          <a:bodyPr>
            <a:normAutofit/>
          </a:bodyPr>
          <a:lstStyle>
            <a:lvl1pPr>
              <a:defRPr sz="1600"/>
            </a:lvl1pPr>
          </a:lstStyle>
          <a:p>
            <a:r>
              <a:rPr lang="en-US"/>
              <a:t>Click icon to add picture</a:t>
            </a:r>
          </a:p>
        </p:txBody>
      </p:sp>
      <p:sp>
        <p:nvSpPr>
          <p:cNvPr id="10" name="Picture Placeholder 9"/>
          <p:cNvSpPr>
            <a:spLocks noGrp="1"/>
          </p:cNvSpPr>
          <p:nvPr>
            <p:ph type="pic" sz="quarter" idx="12"/>
          </p:nvPr>
        </p:nvSpPr>
        <p:spPr>
          <a:xfrm>
            <a:off x="9342438" y="3429000"/>
            <a:ext cx="2843212" cy="2209800"/>
          </a:xfrm>
        </p:spPr>
        <p:txBody>
          <a:bodyPr>
            <a:normAutofit/>
          </a:bodyPr>
          <a:lstStyle>
            <a:lvl1pPr>
              <a:defRPr sz="1600"/>
            </a:lvl1pPr>
          </a:lstStyle>
          <a:p>
            <a:r>
              <a:rPr lang="en-US"/>
              <a:t>Click icon to add picture</a:t>
            </a:r>
          </a:p>
        </p:txBody>
      </p:sp>
      <p:sp>
        <p:nvSpPr>
          <p:cNvPr id="9" name="Footer Placeholder 12"/>
          <p:cNvSpPr>
            <a:spLocks noGrp="1"/>
          </p:cNvSpPr>
          <p:nvPr>
            <p:ph type="ftr" sz="quarter" idx="13"/>
          </p:nvPr>
        </p:nvSpPr>
        <p:spPr>
          <a:xfrm>
            <a:off x="4876800" y="6356350"/>
            <a:ext cx="2438400" cy="365125"/>
          </a:xfrm>
        </p:spPr>
        <p:txBody>
          <a:bodyPr/>
          <a:lstStyle/>
          <a:p>
            <a:fld id="{5B06C967-C119-3A46-8999-DDAAE48B2E46}" type="slidenum">
              <a:rPr lang="en-US" smtClean="0"/>
              <a:pPr/>
              <a:t>‹#›</a:t>
            </a:fld>
            <a:endParaRPr lang="en-US"/>
          </a:p>
        </p:txBody>
      </p:sp>
      <p:sp>
        <p:nvSpPr>
          <p:cNvPr id="11"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accent5"/>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40487854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5 - Image Backgroun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048540"/>
            <a:ext cx="9801640" cy="689113"/>
          </a:xfrm>
        </p:spPr>
        <p:txBody>
          <a:bodyPr anchor="t">
            <a:noAutofit/>
          </a:bodyPr>
          <a:lstStyle>
            <a:lvl1pPr algn="l">
              <a:lnSpc>
                <a:spcPct val="100000"/>
              </a:lnSpc>
              <a:defRPr sz="4400" b="1" i="1">
                <a:solidFill>
                  <a:schemeClr val="bg1"/>
                </a:solidFill>
              </a:defRPr>
            </a:lvl1pPr>
          </a:lstStyle>
          <a:p>
            <a:r>
              <a:rPr lang="en-US"/>
              <a:t>Click to edit Master title style</a:t>
            </a:r>
          </a:p>
        </p:txBody>
      </p:sp>
      <p:sp>
        <p:nvSpPr>
          <p:cNvPr id="3" name="Text Placeholder 2"/>
          <p:cNvSpPr>
            <a:spLocks noGrp="1"/>
          </p:cNvSpPr>
          <p:nvPr>
            <p:ph type="body" idx="1" hasCustomPrompt="1"/>
          </p:nvPr>
        </p:nvSpPr>
        <p:spPr>
          <a:xfrm>
            <a:off x="609600" y="4782690"/>
            <a:ext cx="9808266" cy="1500187"/>
          </a:xfrm>
        </p:spPr>
        <p:txBody>
          <a:bodyPr>
            <a:normAutofit/>
          </a:bodyPr>
          <a:lstStyle>
            <a:lvl1pPr marL="0" indent="0" algn="l">
              <a:lnSpc>
                <a:spcPct val="100000"/>
              </a:lnSpc>
              <a:buNone/>
              <a:defRPr sz="2800" b="0" i="0">
                <a:solidFill>
                  <a:schemeClr val="bg1"/>
                </a:solidFill>
                <a:latin typeface="Zoram ldsLat Light" charset="0"/>
                <a:ea typeface="Zoram ldsLat Light" charset="0"/>
                <a:cs typeface="Zoram ldsLat Light"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2">
            <a:alphaModFix amt="65000"/>
            <a:extLst>
              <a:ext uri="{28A0092B-C50C-407E-A947-70E740481C1C}">
                <a14:useLocalDpi xmlns:a14="http://schemas.microsoft.com/office/drawing/2010/main" val="0"/>
              </a:ext>
            </a:extLst>
          </a:blip>
          <a:stretch>
            <a:fillRect/>
          </a:stretch>
        </p:blipFill>
        <p:spPr>
          <a:xfrm rot="16200000" flipV="1">
            <a:off x="6544865" y="1210866"/>
            <a:ext cx="6858000" cy="4436269"/>
          </a:xfrm>
          <a:prstGeom prst="rect">
            <a:avLst/>
          </a:prstGeom>
        </p:spPr>
      </p:pic>
      <p:sp>
        <p:nvSpPr>
          <p:cNvPr id="9" name="Text Placeholder 7"/>
          <p:cNvSpPr>
            <a:spLocks noGrp="1"/>
          </p:cNvSpPr>
          <p:nvPr>
            <p:ph type="body" sz="quarter" idx="12" hasCustomPrompt="1"/>
          </p:nvPr>
        </p:nvSpPr>
        <p:spPr>
          <a:xfrm>
            <a:off x="3992153" y="1484933"/>
            <a:ext cx="4797286" cy="1944066"/>
          </a:xfrm>
        </p:spPr>
        <p:txBody>
          <a:bodyPr>
            <a:noAutofit/>
          </a:bodyPr>
          <a:lstStyle>
            <a:lvl1pPr marL="0" indent="0">
              <a:buFontTx/>
              <a:buNone/>
              <a:defRPr sz="1400" u="none" baseline="0"/>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
        <p:nvSpPr>
          <p:cNvPr id="8"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0"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2834781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68" y="379380"/>
            <a:ext cx="10187609" cy="769662"/>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494467" y="1295877"/>
            <a:ext cx="10187610" cy="4351338"/>
          </a:xfrm>
        </p:spPr>
        <p:txBody>
          <a:bodyPr/>
          <a:lstStyle>
            <a:lvl1pPr marL="228600" marR="0" indent="-228600" algn="l" defTabSz="914400" rtl="0" eaLnBrk="1" fontAlgn="auto" latinLnBrk="0" hangingPunct="1">
              <a:lnSpc>
                <a:spcPct val="100000"/>
              </a:lnSpc>
              <a:spcBef>
                <a:spcPts val="1000"/>
              </a:spcBef>
              <a:spcAft>
                <a:spcPts val="0"/>
              </a:spcAft>
              <a:buClrTx/>
              <a:buSzTx/>
              <a:buFont typeface="Arial"/>
              <a:buChar char="•"/>
              <a:tabLst/>
              <a:defRPr b="1" i="0">
                <a:latin typeface="Palatino Bold" charset="0"/>
                <a:ea typeface="Palatino Bold" charset="0"/>
                <a:cs typeface="Palatino Bold" charset="0"/>
              </a:defRPr>
            </a:lvl1pPr>
            <a:lvl2pPr marL="685800" marR="0" indent="-228600" algn="l" defTabSz="914400" rtl="0" eaLnBrk="1" fontAlgn="auto" latinLnBrk="0" hangingPunct="1">
              <a:lnSpc>
                <a:spcPct val="100000"/>
              </a:lnSpc>
              <a:spcBef>
                <a:spcPts val="500"/>
              </a:spcBef>
              <a:spcAft>
                <a:spcPts val="0"/>
              </a:spcAft>
              <a:buClrTx/>
              <a:buSzTx/>
              <a:buFont typeface="Arial"/>
              <a:buChar char="•"/>
              <a:tabLst/>
              <a:defRPr/>
            </a:lvl2pPr>
            <a:lvl3pPr marL="1143000" marR="0" indent="-228600" algn="l" defTabSz="914400" rtl="0" eaLnBrk="1" fontAlgn="auto" latinLnBrk="0" hangingPunct="1">
              <a:lnSpc>
                <a:spcPct val="100000"/>
              </a:lnSpc>
              <a:spcBef>
                <a:spcPts val="500"/>
              </a:spcBef>
              <a:spcAft>
                <a:spcPts val="0"/>
              </a:spcAft>
              <a:buClrTx/>
              <a:buSzTx/>
              <a:buFont typeface="Arial"/>
              <a:buChar char="•"/>
              <a:tabLst/>
              <a:defRPr/>
            </a:lvl3pPr>
            <a:lvl4pPr marL="1600200" marR="0" indent="-228600" algn="l" defTabSz="914400" rtl="0" eaLnBrk="1" fontAlgn="auto" latinLnBrk="0" hangingPunct="1">
              <a:lnSpc>
                <a:spcPct val="100000"/>
              </a:lnSpc>
              <a:spcBef>
                <a:spcPts val="500"/>
              </a:spcBef>
              <a:spcAft>
                <a:spcPts val="0"/>
              </a:spcAft>
              <a:buClrTx/>
              <a:buSzTx/>
              <a:buFont typeface="Arial"/>
              <a:buChar char="•"/>
              <a:tabLst/>
              <a:defRPr/>
            </a:lvl4pPr>
            <a:lvl5pPr marL="2057400" marR="0" indent="-228600" algn="l" defTabSz="914400" rtl="0" eaLnBrk="1" fontAlgn="auto" latinLnBrk="0" hangingPunct="1">
              <a:lnSpc>
                <a:spcPct val="100000"/>
              </a:lnSpc>
              <a:spcBef>
                <a:spcPts val="500"/>
              </a:spcBef>
              <a:spcAft>
                <a:spcPts val="0"/>
              </a:spcAft>
              <a:buClrTx/>
              <a:buSzTx/>
              <a:buFont typeface="Arial"/>
              <a:buChar char="•"/>
              <a:tabLst/>
              <a:defRPr/>
            </a:lvl5pPr>
          </a:lstStyle>
          <a:p>
            <a:pPr marL="228600" marR="0" lvl="0"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Edit Master text styles</a:t>
            </a:r>
          </a:p>
          <a:p>
            <a:pPr marL="228600" marR="0" lvl="1"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Second level</a:t>
            </a:r>
          </a:p>
          <a:p>
            <a:pPr marL="228600" marR="0" lvl="2"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Third level</a:t>
            </a:r>
          </a:p>
          <a:p>
            <a:pPr marL="228600" marR="0" lvl="3"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Fourth level</a:t>
            </a:r>
          </a:p>
          <a:p>
            <a:pPr marL="228600" marR="0" lvl="4" indent="-228600" algn="l" defTabSz="914400" rtl="0" eaLnBrk="1" fontAlgn="auto" latinLnBrk="0" hangingPunct="1">
              <a:lnSpc>
                <a:spcPct val="100000"/>
              </a:lnSpc>
              <a:spcBef>
                <a:spcPts val="1000"/>
              </a:spcBef>
              <a:spcAft>
                <a:spcPts val="0"/>
              </a:spcAft>
              <a:buClrTx/>
              <a:buSzTx/>
              <a:buFont typeface="Arial"/>
              <a:buChar char="•"/>
              <a:tabLst/>
              <a:defRPr/>
            </a:pPr>
            <a:r>
              <a:rPr kumimoji="0" lang="en-US" sz="2800" b="1" i="0" u="none" strike="noStrike" kern="1200" cap="none" spc="0" normalizeH="0" baseline="0" noProof="0">
                <a:ln>
                  <a:noFill/>
                </a:ln>
                <a:solidFill>
                  <a:srgbClr val="003057"/>
                </a:solidFill>
                <a:effectLst/>
                <a:uLnTx/>
                <a:uFillTx/>
                <a:latin typeface="Palatino Bold" charset="0"/>
              </a:rPr>
              <a:t>Fifth level</a:t>
            </a:r>
            <a:endParaRPr kumimoji="0" lang="en-US" sz="18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476120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Content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4468" y="379380"/>
            <a:ext cx="10187609" cy="617299"/>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494467" y="1943101"/>
            <a:ext cx="10187610" cy="3704114"/>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
        <p:nvSpPr>
          <p:cNvPr id="6" name="Text Placeholder 2"/>
          <p:cNvSpPr>
            <a:spLocks noGrp="1"/>
          </p:cNvSpPr>
          <p:nvPr>
            <p:ph type="body" idx="12"/>
          </p:nvPr>
        </p:nvSpPr>
        <p:spPr>
          <a:xfrm>
            <a:off x="494467" y="1171469"/>
            <a:ext cx="10515600" cy="383668"/>
          </a:xfrm>
        </p:spPr>
        <p:txBody>
          <a:bodyPr>
            <a:noAutofit/>
          </a:bodyPr>
          <a:lstStyle>
            <a:lvl1pPr marL="0" indent="0" algn="l">
              <a:lnSpc>
                <a:spcPct val="100000"/>
              </a:lnSpc>
              <a:buNone/>
              <a:defRPr sz="2800" b="0" i="0" cap="all" spc="0" baseline="0">
                <a:solidFill>
                  <a:schemeClr val="bg2">
                    <a:lumMod val="25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610251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6217" y="378387"/>
            <a:ext cx="10187609" cy="1424610"/>
          </a:xfrm>
        </p:spPr>
        <p:txBody>
          <a:bodyPr anchor="t"/>
          <a:lstStyle>
            <a:lvl1pPr>
              <a:lnSpc>
                <a:spcPct val="100000"/>
              </a:lnSpc>
              <a:defRPr/>
            </a:lvl1pPr>
          </a:lstStyle>
          <a:p>
            <a:r>
              <a:rPr lang="en-US"/>
              <a:t>Click to edit Master title style longer title goes here</a:t>
            </a:r>
          </a:p>
        </p:txBody>
      </p:sp>
      <p:sp>
        <p:nvSpPr>
          <p:cNvPr id="3" name="Content Placeholder 2"/>
          <p:cNvSpPr>
            <a:spLocks noGrp="1"/>
          </p:cNvSpPr>
          <p:nvPr>
            <p:ph idx="1"/>
          </p:nvPr>
        </p:nvSpPr>
        <p:spPr>
          <a:xfrm>
            <a:off x="496217" y="1895762"/>
            <a:ext cx="10187610" cy="3672301"/>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37590914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p:nvPr>
        </p:nvSpPr>
        <p:spPr>
          <a:xfrm>
            <a:off x="494186" y="377253"/>
            <a:ext cx="9826488" cy="769662"/>
          </a:xfrm>
        </p:spPr>
        <p:txBody>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98546" y="1281852"/>
            <a:ext cx="5045897"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47556" y="1281852"/>
            <a:ext cx="4996744"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p:cNvSpPr>
            <a:spLocks noGrp="1"/>
          </p:cNvSpPr>
          <p:nvPr>
            <p:ph type="ftr" sz="quarter" idx="10"/>
          </p:nvPr>
        </p:nvSpPr>
        <p:spPr/>
        <p:txBody>
          <a:bodyPr/>
          <a:lstStyle/>
          <a:p>
            <a:fld id="{5B06C967-C119-3A46-8999-DDAAE48B2E46}" type="slidenum">
              <a:rPr lang="en-US" smtClean="0"/>
              <a:pPr/>
              <a:t>‹#›</a:t>
            </a:fld>
            <a:endParaRPr lang="en-US"/>
          </a:p>
        </p:txBody>
      </p:sp>
      <p:sp>
        <p:nvSpPr>
          <p:cNvPr id="11" name="Slide Number Placeholder 10"/>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39955927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4570" y="378388"/>
            <a:ext cx="10187609" cy="769662"/>
          </a:xfrm>
        </p:spPr>
        <p:txBody>
          <a:bodyPr anchor="t"/>
          <a:lstStyle>
            <a:lvl1pPr>
              <a:lnSpc>
                <a:spcPct val="100000"/>
              </a:lnSpc>
              <a:defRPr/>
            </a:lvl1pPr>
          </a:lstStyle>
          <a:p>
            <a:r>
              <a:rPr lang="en-US"/>
              <a:t>Click to edit Master title style</a:t>
            </a:r>
          </a:p>
        </p:txBody>
      </p:sp>
      <p:sp>
        <p:nvSpPr>
          <p:cNvPr id="13" name="Footer Placeholder 12"/>
          <p:cNvSpPr>
            <a:spLocks noGrp="1"/>
          </p:cNvSpPr>
          <p:nvPr>
            <p:ph type="ftr" sz="quarter" idx="10"/>
          </p:nvPr>
        </p:nvSpPr>
        <p:spPr/>
        <p:txBody>
          <a:bodyPr/>
          <a:lstStyle/>
          <a:p>
            <a:fld id="{5B06C967-C119-3A46-8999-DDAAE48B2E46}" type="slidenum">
              <a:rPr lang="en-US" smtClean="0"/>
              <a:pPr/>
              <a:t>‹#›</a:t>
            </a:fld>
            <a:endParaRPr lang="en-US"/>
          </a:p>
        </p:txBody>
      </p:sp>
      <p:sp>
        <p:nvSpPr>
          <p:cNvPr id="14" name="Slide Number Placeholder 13"/>
          <p:cNvSpPr>
            <a:spLocks noGrp="1"/>
          </p:cNvSpPr>
          <p:nvPr>
            <p:ph type="sldNum" sz="quarter" idx="11"/>
          </p:nvPr>
        </p:nvSpPr>
        <p:spPr/>
        <p:txBody>
          <a:bodyPr/>
          <a:lstStyle/>
          <a:p>
            <a:r>
              <a:rPr lang="en-US"/>
              <a:t>DEPARTMENT NAME GOES HERE | FEBRUARY 2017</a:t>
            </a:r>
          </a:p>
        </p:txBody>
      </p:sp>
    </p:spTree>
    <p:extLst>
      <p:ext uri="{BB962C8B-B14F-4D97-AF65-F5344CB8AC3E}">
        <p14:creationId xmlns:p14="http://schemas.microsoft.com/office/powerpoint/2010/main" val="3908345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6B5631-8577-E648-B608-389A859B729B}" type="datetimeFigureOut">
              <a:rPr lang="en-US" smtClean="0"/>
              <a:t>10/7/19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09CE456-DC3F-2E47-839C-98A99A24FD61}" type="slidenum">
              <a:rPr lang="en-US" smtClean="0"/>
              <a:t>‹#›</a:t>
            </a:fld>
            <a:endParaRPr lang="en-US"/>
          </a:p>
        </p:txBody>
      </p:sp>
      <p:sp>
        <p:nvSpPr>
          <p:cNvPr id="8" name="Title 6"/>
          <p:cNvSpPr>
            <a:spLocks noGrp="1"/>
          </p:cNvSpPr>
          <p:nvPr>
            <p:ph type="title"/>
          </p:nvPr>
        </p:nvSpPr>
        <p:spPr>
          <a:xfrm>
            <a:off x="838200" y="356202"/>
            <a:ext cx="10515600" cy="1281112"/>
          </a:xfrm>
          <a:prstGeom prst="rect">
            <a:avLst/>
          </a:prstGeom>
        </p:spPr>
        <p:txBody>
          <a:bodyPr/>
          <a:lstStyle>
            <a:lvl1pPr>
              <a:defRPr>
                <a:solidFill>
                  <a:srgbClr val="003255"/>
                </a:solidFill>
              </a:defRPr>
            </a:lvl1pPr>
          </a:lstStyle>
          <a:p>
            <a:r>
              <a:rPr lang="en-US"/>
              <a:t>Click to edit Master title style</a:t>
            </a:r>
          </a:p>
        </p:txBody>
      </p:sp>
      <p:pic>
        <p:nvPicPr>
          <p:cNvPr id="9" name="Picture 8"/>
          <p:cNvPicPr>
            <a:picLocks noChangeAspect="1"/>
          </p:cNvPicPr>
          <p:nvPr userDrawn="1"/>
        </p:nvPicPr>
        <p:blipFill>
          <a:blip r:embed="rId2"/>
          <a:stretch>
            <a:fillRect/>
          </a:stretch>
        </p:blipFill>
        <p:spPr>
          <a:xfrm>
            <a:off x="10040016" y="6282891"/>
            <a:ext cx="423024" cy="438328"/>
          </a:xfrm>
          <a:prstGeom prst="rect">
            <a:avLst/>
          </a:prstGeom>
        </p:spPr>
      </p:pic>
      <p:sp>
        <p:nvSpPr>
          <p:cNvPr id="10" name="TextBox 9"/>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297592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cripture">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p>
            <a:fld id="{5B06C967-C119-3A46-8999-DDAAE48B2E46}" type="slidenum">
              <a:rPr lang="en-US" smtClean="0"/>
              <a:pPr/>
              <a:t>‹#›</a:t>
            </a:fld>
            <a:endParaRPr lang="en-US"/>
          </a:p>
        </p:txBody>
      </p:sp>
      <p:sp>
        <p:nvSpPr>
          <p:cNvPr id="11" name="Slide Number Placeholder 10"/>
          <p:cNvSpPr>
            <a:spLocks noGrp="1"/>
          </p:cNvSpPr>
          <p:nvPr>
            <p:ph type="sldNum" sz="quarter" idx="11"/>
          </p:nvPr>
        </p:nvSpPr>
        <p:spPr/>
        <p:txBody>
          <a:bodyPr/>
          <a:lstStyle/>
          <a:p>
            <a:r>
              <a:rPr lang="en-US"/>
              <a:t>DEPARTMENT NAME GOES HERE | FEBRUARY 2017</a:t>
            </a:r>
          </a:p>
        </p:txBody>
      </p:sp>
      <p:sp>
        <p:nvSpPr>
          <p:cNvPr id="7" name="Title 1"/>
          <p:cNvSpPr>
            <a:spLocks noGrp="1"/>
          </p:cNvSpPr>
          <p:nvPr>
            <p:ph type="title"/>
          </p:nvPr>
        </p:nvSpPr>
        <p:spPr>
          <a:xfrm>
            <a:off x="609600" y="457201"/>
            <a:ext cx="10934700" cy="5181600"/>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8" name="Text Placeholder 2"/>
          <p:cNvSpPr>
            <a:spLocks noGrp="1"/>
          </p:cNvSpPr>
          <p:nvPr>
            <p:ph type="body" idx="1"/>
          </p:nvPr>
        </p:nvSpPr>
        <p:spPr>
          <a:xfrm>
            <a:off x="1723791" y="5793638"/>
            <a:ext cx="9820509" cy="354402"/>
          </a:xfrm>
        </p:spPr>
        <p:txBody>
          <a:bodyPr>
            <a:normAutofit/>
          </a:bodyPr>
          <a:lstStyle>
            <a:lvl1pPr algn="r">
              <a:defRPr sz="1800" b="0" i="0" spc="300">
                <a:latin typeface="Zoram ldsLat Light" charset="0"/>
                <a:ea typeface="Zoram ldsLat Light" charset="0"/>
                <a:cs typeface="Zoram ldsLat Light" charset="0"/>
              </a:defRPr>
            </a:lvl1pPr>
          </a:lstStyle>
          <a:p>
            <a:pPr marL="228600" marR="0" lvl="0" indent="-228600" algn="r"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Tree>
    <p:extLst>
      <p:ext uri="{BB962C8B-B14F-4D97-AF65-F5344CB8AC3E}">
        <p14:creationId xmlns:p14="http://schemas.microsoft.com/office/powerpoint/2010/main" val="12546401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cripture - Image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bg1"/>
                </a:solidFill>
                <a:latin typeface="Arial" charset="0"/>
                <a:ea typeface="Arial" charset="0"/>
                <a:cs typeface="Arial" charset="0"/>
              </a:defRPr>
            </a:lvl1pPr>
          </a:lstStyle>
          <a:p>
            <a:fld id="{5B06C967-C119-3A46-8999-DDAAE48B2E46}" type="slidenum">
              <a:rPr lang="en-US" smtClean="0"/>
              <a:pPr/>
              <a:t>‹#›</a:t>
            </a:fld>
            <a:endParaRPr lang="en-US"/>
          </a:p>
        </p:txBody>
      </p:sp>
      <p:sp>
        <p:nvSpPr>
          <p:cNvPr id="14"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bg1"/>
                </a:solidFill>
                <a:latin typeface="Arial" charset="0"/>
                <a:ea typeface="Arial" charset="0"/>
                <a:cs typeface="Arial" charset="0"/>
              </a:defRPr>
            </a:lvl1pPr>
          </a:lstStyle>
          <a:p>
            <a:r>
              <a:rPr lang="en-US"/>
              <a:t>DEPARTMENT NAME GOES HERE | FEBRUARY 2017</a:t>
            </a:r>
          </a:p>
        </p:txBody>
      </p:sp>
      <p:sp>
        <p:nvSpPr>
          <p:cNvPr id="6" name="Title 1"/>
          <p:cNvSpPr>
            <a:spLocks noGrp="1"/>
          </p:cNvSpPr>
          <p:nvPr>
            <p:ph type="title" hasCustomPrompt="1"/>
          </p:nvPr>
        </p:nvSpPr>
        <p:spPr>
          <a:xfrm>
            <a:off x="1257300" y="2564295"/>
            <a:ext cx="9715500" cy="689112"/>
          </a:xfrm>
        </p:spPr>
        <p:txBody>
          <a:bodyPr anchor="b">
            <a:normAutofit/>
          </a:bodyPr>
          <a:lstStyle>
            <a:lvl1pPr algn="ctr">
              <a:lnSpc>
                <a:spcPct val="100000"/>
              </a:lnSpc>
              <a:defRPr sz="3600" cap="all" baseline="0">
                <a:solidFill>
                  <a:schemeClr val="bg1"/>
                </a:solidFill>
              </a:defRPr>
            </a:lvl1pPr>
          </a:lstStyle>
          <a:p>
            <a:r>
              <a:rPr lang="en-US"/>
              <a:t>CLICK TO EDIT MASTER TITLE STYLE</a:t>
            </a:r>
          </a:p>
        </p:txBody>
      </p:sp>
      <p:sp>
        <p:nvSpPr>
          <p:cNvPr id="7" name="Text Placeholder 2"/>
          <p:cNvSpPr>
            <a:spLocks noGrp="1"/>
          </p:cNvSpPr>
          <p:nvPr>
            <p:ph type="body" idx="1"/>
          </p:nvPr>
        </p:nvSpPr>
        <p:spPr>
          <a:xfrm>
            <a:off x="1257300" y="3364706"/>
            <a:ext cx="9715500" cy="1500187"/>
          </a:xfrm>
        </p:spPr>
        <p:txBody>
          <a:bodyPr>
            <a:normAutofit/>
          </a:bodyPr>
          <a:lstStyle>
            <a:lvl1pPr marL="0" indent="0" algn="ctr">
              <a:lnSpc>
                <a:spcPct val="100000"/>
              </a:lnSpc>
              <a:buNone/>
              <a:defRPr sz="2800" b="0" i="0">
                <a:solidFill>
                  <a:schemeClr val="bg1"/>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Text Placeholder 7"/>
          <p:cNvSpPr>
            <a:spLocks noGrp="1"/>
          </p:cNvSpPr>
          <p:nvPr>
            <p:ph type="body" sz="quarter" idx="12" hasCustomPrompt="1"/>
          </p:nvPr>
        </p:nvSpPr>
        <p:spPr>
          <a:xfrm>
            <a:off x="3786744" y="620229"/>
            <a:ext cx="4797286" cy="1944066"/>
          </a:xfrm>
        </p:spPr>
        <p:txBody>
          <a:bodyPr>
            <a:noAutofit/>
          </a:bodyPr>
          <a:lstStyle>
            <a:lvl1pPr marL="0" indent="0">
              <a:buFontTx/>
              <a:buNone/>
              <a:defRPr sz="1400" u="none" baseline="0">
                <a:solidFill>
                  <a:schemeClr val="bg1"/>
                </a:solidFill>
              </a:defRPr>
            </a:lvl1pPr>
          </a:lstStyle>
          <a:p>
            <a:pPr marL="342900" marR="0" lvl="0" indent="-342900" algn="l" defTabSz="914400" rtl="0" eaLnBrk="1" fontAlgn="auto" latinLnBrk="0" hangingPunct="1">
              <a:lnSpc>
                <a:spcPct val="90000"/>
              </a:lnSpc>
              <a:spcBef>
                <a:spcPts val="1000"/>
              </a:spcBef>
              <a:spcAft>
                <a:spcPts val="0"/>
              </a:spcAft>
              <a:buClrTx/>
              <a:buSzTx/>
              <a:buFontTx/>
              <a:buNone/>
              <a:tabLst/>
              <a:defRPr/>
            </a:pPr>
            <a:r>
              <a:rPr lang="en-US" baseline="0"/>
              <a:t>TO ADD IMAGE BACKGROUND:                                                    1. RIGHT CLICK ON SLIDE                                                       2. SELECT FORMAT BACKGROUND                                       3. SELECT “PICTURE OR TEXTURE FILL”                               4. CLICK “FILE</a:t>
            </a:r>
            <a:r>
              <a:rPr lang="mr-IN" baseline="0"/>
              <a:t>…</a:t>
            </a:r>
            <a:r>
              <a:rPr lang="en-US" baseline="0"/>
              <a:t>” UNDERNEATH “INSERT PICTURE FROM”  5. DELETE THIS TEXT LAYER</a:t>
            </a:r>
            <a:endParaRPr lang="en-US"/>
          </a:p>
        </p:txBody>
      </p:sp>
    </p:spTree>
    <p:extLst>
      <p:ext uri="{BB962C8B-B14F-4D97-AF65-F5344CB8AC3E}">
        <p14:creationId xmlns:p14="http://schemas.microsoft.com/office/powerpoint/2010/main" val="19653250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ripture and Image">
    <p:spTree>
      <p:nvGrpSpPr>
        <p:cNvPr id="1" name=""/>
        <p:cNvGrpSpPr/>
        <p:nvPr/>
      </p:nvGrpSpPr>
      <p:grpSpPr>
        <a:xfrm>
          <a:off x="0" y="0"/>
          <a:ext cx="0" cy="0"/>
          <a:chOff x="0" y="0"/>
          <a:chExt cx="0" cy="0"/>
        </a:xfrm>
      </p:grpSpPr>
      <p:sp>
        <p:nvSpPr>
          <p:cNvPr id="16" name="Title 1"/>
          <p:cNvSpPr>
            <a:spLocks noGrp="1"/>
          </p:cNvSpPr>
          <p:nvPr>
            <p:ph type="title"/>
          </p:nvPr>
        </p:nvSpPr>
        <p:spPr>
          <a:xfrm>
            <a:off x="609601" y="457200"/>
            <a:ext cx="4902739" cy="5329003"/>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17" name="Text Placeholder 2"/>
          <p:cNvSpPr>
            <a:spLocks noGrp="1"/>
          </p:cNvSpPr>
          <p:nvPr>
            <p:ph type="body" idx="1"/>
          </p:nvPr>
        </p:nvSpPr>
        <p:spPr>
          <a:xfrm>
            <a:off x="519425" y="5793637"/>
            <a:ext cx="4992915" cy="322241"/>
          </a:xfrm>
        </p:spPr>
        <p:txBody>
          <a:bodyPr>
            <a:normAutofit/>
          </a:bodyPr>
          <a:lstStyle>
            <a:lvl1pPr algn="r">
              <a:defRPr sz="1800" b="0" i="0" spc="300">
                <a:latin typeface="Zoram ldsLat Light" charset="0"/>
                <a:ea typeface="Zoram ldsLat Light" charset="0"/>
                <a:cs typeface="Zoram ldsLat Light" charset="0"/>
              </a:defRPr>
            </a:lvl1pPr>
          </a:lstStyle>
          <a:p>
            <a:pPr marL="228600" marR="0" lvl="0" indent="-228600" algn="r"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3" name="Picture Placeholder 2"/>
          <p:cNvSpPr>
            <a:spLocks noGrp="1"/>
          </p:cNvSpPr>
          <p:nvPr>
            <p:ph type="pic" sz="quarter" idx="10"/>
          </p:nvPr>
        </p:nvSpPr>
        <p:spPr>
          <a:xfrm>
            <a:off x="6096000" y="0"/>
            <a:ext cx="6096000" cy="6858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26578114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and Scrip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096000" cy="6858000"/>
          </a:xfrm>
        </p:spPr>
        <p:txBody>
          <a:bodyPr>
            <a:normAutofit/>
          </a:bodyPr>
          <a:lstStyle>
            <a:lvl1pPr>
              <a:defRPr sz="1800"/>
            </a:lvl1pPr>
          </a:lstStyle>
          <a:p>
            <a:r>
              <a:rPr lang="en-US"/>
              <a:t>Click icon to add picture</a:t>
            </a:r>
          </a:p>
        </p:txBody>
      </p:sp>
      <p:sp>
        <p:nvSpPr>
          <p:cNvPr id="5" name="Title 1"/>
          <p:cNvSpPr>
            <a:spLocks noGrp="1"/>
          </p:cNvSpPr>
          <p:nvPr>
            <p:ph type="title"/>
          </p:nvPr>
        </p:nvSpPr>
        <p:spPr>
          <a:xfrm>
            <a:off x="6712085" y="639337"/>
            <a:ext cx="4832215" cy="5146866"/>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6" name="Text Placeholder 2"/>
          <p:cNvSpPr>
            <a:spLocks noGrp="1"/>
          </p:cNvSpPr>
          <p:nvPr>
            <p:ph type="body" idx="1"/>
          </p:nvPr>
        </p:nvSpPr>
        <p:spPr>
          <a:xfrm>
            <a:off x="6712085" y="5793637"/>
            <a:ext cx="4832215" cy="322241"/>
          </a:xfrm>
        </p:spPr>
        <p:txBody>
          <a:bodyPr>
            <a:normAutofit/>
          </a:bodyPr>
          <a:lstStyle>
            <a:lvl1pPr algn="r">
              <a:defRPr sz="1800" b="0" i="0" spc="300">
                <a:latin typeface="Zoram ldsLat Light" charset="0"/>
                <a:ea typeface="Zoram ldsLat Light" charset="0"/>
                <a:cs typeface="Zoram ldsLat Light" charset="0"/>
              </a:defRPr>
            </a:lvl1pPr>
          </a:lstStyle>
          <a:p>
            <a:pPr marL="228600" marR="0" lvl="0" indent="-228600" algn="r" defTabSz="914400"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7" name="Footer Placeholder 9"/>
          <p:cNvSpPr>
            <a:spLocks noGrp="1"/>
          </p:cNvSpPr>
          <p:nvPr>
            <p:ph type="ftr" sz="quarter" idx="11"/>
          </p:nvPr>
        </p:nvSpPr>
        <p:spPr>
          <a:xfrm>
            <a:off x="6662057" y="6356350"/>
            <a:ext cx="2438400" cy="365125"/>
          </a:xfrm>
        </p:spPr>
        <p:txBody>
          <a:bodyPr/>
          <a:lstStyle>
            <a:lvl1pPr algn="l">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1831740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Small Image and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 y="1219200"/>
            <a:ext cx="1886768" cy="2012054"/>
          </a:xfrm>
        </p:spPr>
        <p:txBody>
          <a:bodyPr>
            <a:normAutofit/>
          </a:bodyPr>
          <a:lstStyle>
            <a:lvl1pPr>
              <a:defRPr sz="1800"/>
            </a:lvl1pPr>
          </a:lstStyle>
          <a:p>
            <a:r>
              <a:rPr lang="en-US"/>
              <a:t>Click icon to add picture</a:t>
            </a:r>
          </a:p>
        </p:txBody>
      </p:sp>
      <p:sp>
        <p:nvSpPr>
          <p:cNvPr id="5" name="Title 1"/>
          <p:cNvSpPr>
            <a:spLocks noGrp="1"/>
          </p:cNvSpPr>
          <p:nvPr>
            <p:ph type="title"/>
          </p:nvPr>
        </p:nvSpPr>
        <p:spPr>
          <a:xfrm>
            <a:off x="3057351" y="1219199"/>
            <a:ext cx="8486950" cy="4567003"/>
          </a:xfrm>
        </p:spPr>
        <p:txBody>
          <a:bodyPr anchor="ctr">
            <a:normAutofit/>
          </a:bodyPr>
          <a:lstStyle>
            <a:lvl1pPr marL="173038" indent="-173038">
              <a:lnSpc>
                <a:spcPct val="100000"/>
              </a:lnSpc>
              <a:tabLst/>
              <a:defRPr sz="2800">
                <a:solidFill>
                  <a:schemeClr val="tx1"/>
                </a:solidFill>
              </a:defRPr>
            </a:lvl1pPr>
          </a:lstStyle>
          <a:p>
            <a:r>
              <a:rPr lang="en-US"/>
              <a:t>Click to edit Master title style</a:t>
            </a:r>
          </a:p>
        </p:txBody>
      </p:sp>
      <p:sp>
        <p:nvSpPr>
          <p:cNvPr id="4" name="Text Placeholder 3"/>
          <p:cNvSpPr>
            <a:spLocks noGrp="1"/>
          </p:cNvSpPr>
          <p:nvPr>
            <p:ph type="body" sz="quarter" idx="12"/>
          </p:nvPr>
        </p:nvSpPr>
        <p:spPr>
          <a:xfrm>
            <a:off x="609600" y="3429000"/>
            <a:ext cx="1887538" cy="334963"/>
          </a:xfrm>
        </p:spPr>
        <p:txBody>
          <a:bodyPr>
            <a:noAutofit/>
          </a:bodyPr>
          <a:lstStyle>
            <a:lvl1pPr marL="0" indent="0">
              <a:buNone/>
              <a:defRPr sz="1800" b="0" i="0">
                <a:latin typeface="Zoram ldsLat Light" charset="0"/>
                <a:ea typeface="Zoram ldsLat Light" charset="0"/>
                <a:cs typeface="Zoram ldsLat Light" charset="0"/>
              </a:defRPr>
            </a:lvl1pPr>
            <a:lvl2pPr marL="457200" indent="0">
              <a:buNone/>
              <a:defRPr sz="1800">
                <a:latin typeface="Zoram ldsLat" charset="0"/>
                <a:ea typeface="Zoram ldsLat" charset="0"/>
                <a:cs typeface="Zoram ldsLat" charset="0"/>
              </a:defRPr>
            </a:lvl2pPr>
            <a:lvl3pPr marL="914400" indent="0">
              <a:buNone/>
              <a:defRPr sz="1800">
                <a:latin typeface="Zoram ldsLat" charset="0"/>
                <a:ea typeface="Zoram ldsLat" charset="0"/>
                <a:cs typeface="Zoram ldsLat" charset="0"/>
              </a:defRPr>
            </a:lvl3pPr>
            <a:lvl4pPr marL="1371600" indent="0">
              <a:buNone/>
              <a:defRPr sz="1800">
                <a:latin typeface="Zoram ldsLat" charset="0"/>
                <a:ea typeface="Zoram ldsLat" charset="0"/>
                <a:cs typeface="Zoram ldsLat" charset="0"/>
              </a:defRPr>
            </a:lvl4pPr>
            <a:lvl5pPr marL="1828800" indent="0">
              <a:buNone/>
              <a:defRPr sz="1800">
                <a:latin typeface="Zoram ldsLat" charset="0"/>
                <a:ea typeface="Zoram ldsLat" charset="0"/>
                <a:cs typeface="Zoram ldsLat" charset="0"/>
              </a:defRPr>
            </a:lvl5pPr>
          </a:lstStyle>
          <a:p>
            <a:pPr lvl="0"/>
            <a:r>
              <a:rPr lang="en-US"/>
              <a:t>Edit Master text styles</a:t>
            </a:r>
          </a:p>
        </p:txBody>
      </p:sp>
      <p:sp>
        <p:nvSpPr>
          <p:cNvPr id="9" name="Footer Placeholder 12"/>
          <p:cNvSpPr>
            <a:spLocks noGrp="1"/>
          </p:cNvSpPr>
          <p:nvPr>
            <p:ph type="ftr" sz="quarter" idx="13"/>
          </p:nvPr>
        </p:nvSpPr>
        <p:spPr>
          <a:xfrm>
            <a:off x="4876800" y="6356350"/>
            <a:ext cx="2438400" cy="365125"/>
          </a:xfrm>
        </p:spPr>
        <p:txBody>
          <a:bodyPr/>
          <a:lstStyle/>
          <a:p>
            <a:fld id="{5B06C967-C119-3A46-8999-DDAAE48B2E46}" type="slidenum">
              <a:rPr lang="en-US" smtClean="0"/>
              <a:pPr/>
              <a:t>‹#›</a:t>
            </a:fld>
            <a:endParaRPr lang="en-US"/>
          </a:p>
        </p:txBody>
      </p:sp>
      <p:sp>
        <p:nvSpPr>
          <p:cNvPr id="10" name="Slide Number Placeholder 13"/>
          <p:cNvSpPr>
            <a:spLocks noGrp="1"/>
          </p:cNvSpPr>
          <p:nvPr>
            <p:ph type="sldNum" sz="quarter" idx="11"/>
          </p:nvPr>
        </p:nvSpPr>
        <p:spPr>
          <a:xfrm>
            <a:off x="7315200" y="6356350"/>
            <a:ext cx="4038600" cy="365125"/>
          </a:xfrm>
        </p:spPr>
        <p:txBody>
          <a:bodyPr/>
          <a:lstStyle/>
          <a:p>
            <a:r>
              <a:rPr lang="en-US"/>
              <a:t>DEPARTMENT NAME GOES HERE | FEBRUARY 2017</a:t>
            </a:r>
          </a:p>
        </p:txBody>
      </p:sp>
    </p:spTree>
    <p:extLst>
      <p:ext uri="{BB962C8B-B14F-4D97-AF65-F5344CB8AC3E}">
        <p14:creationId xmlns:p14="http://schemas.microsoft.com/office/powerpoint/2010/main" val="1052727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505790" y="383997"/>
            <a:ext cx="5082209"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05789" y="1954380"/>
            <a:ext cx="5082211" cy="4165929"/>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6096000" y="0"/>
            <a:ext cx="6096000" cy="6858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3914753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mag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83829" y="457200"/>
            <a:ext cx="4860471"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6683828" y="2027582"/>
            <a:ext cx="4860471" cy="4103947"/>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0" y="0"/>
            <a:ext cx="6096000" cy="6858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6662057" y="6356350"/>
            <a:ext cx="2438400" cy="365125"/>
          </a:xfrm>
        </p:spPr>
        <p:txBody>
          <a:bodyPr/>
          <a:lstStyle>
            <a:lvl1pPr algn="l">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38048022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ntent and  2 Images">
    <p:spTree>
      <p:nvGrpSpPr>
        <p:cNvPr id="1" name=""/>
        <p:cNvGrpSpPr/>
        <p:nvPr/>
      </p:nvGrpSpPr>
      <p:grpSpPr>
        <a:xfrm>
          <a:off x="0" y="0"/>
          <a:ext cx="0" cy="0"/>
          <a:chOff x="0" y="0"/>
          <a:chExt cx="0" cy="0"/>
        </a:xfrm>
      </p:grpSpPr>
      <p:sp>
        <p:nvSpPr>
          <p:cNvPr id="2" name="Title 1"/>
          <p:cNvSpPr>
            <a:spLocks noGrp="1"/>
          </p:cNvSpPr>
          <p:nvPr>
            <p:ph type="title"/>
          </p:nvPr>
        </p:nvSpPr>
        <p:spPr>
          <a:xfrm>
            <a:off x="505790" y="383997"/>
            <a:ext cx="5082209"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05789" y="1954380"/>
            <a:ext cx="5082211" cy="4165929"/>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6096000" y="0"/>
            <a:ext cx="6096000" cy="3429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
        <p:nvSpPr>
          <p:cNvPr id="6" name="Picture Placeholder 2"/>
          <p:cNvSpPr>
            <a:spLocks noGrp="1"/>
          </p:cNvSpPr>
          <p:nvPr>
            <p:ph type="pic" sz="quarter" idx="12"/>
          </p:nvPr>
        </p:nvSpPr>
        <p:spPr>
          <a:xfrm>
            <a:off x="6096000" y="3429000"/>
            <a:ext cx="6096000" cy="3429000"/>
          </a:xfrm>
        </p:spPr>
        <p:txBody>
          <a:bodyPr>
            <a:normAutofit/>
          </a:bodyPr>
          <a:lstStyle>
            <a:lvl1pPr>
              <a:defRPr sz="1800"/>
            </a:lvl1pPr>
          </a:lstStyle>
          <a:p>
            <a:r>
              <a:rPr lang="en-US"/>
              <a:t>Click icon to add picture</a:t>
            </a:r>
          </a:p>
        </p:txBody>
      </p:sp>
    </p:spTree>
    <p:extLst>
      <p:ext uri="{BB962C8B-B14F-4D97-AF65-F5344CB8AC3E}">
        <p14:creationId xmlns:p14="http://schemas.microsoft.com/office/powerpoint/2010/main" val="27974441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ntent and 3 Images">
    <p:spTree>
      <p:nvGrpSpPr>
        <p:cNvPr id="1" name=""/>
        <p:cNvGrpSpPr/>
        <p:nvPr/>
      </p:nvGrpSpPr>
      <p:grpSpPr>
        <a:xfrm>
          <a:off x="0" y="0"/>
          <a:ext cx="0" cy="0"/>
          <a:chOff x="0" y="0"/>
          <a:chExt cx="0" cy="0"/>
        </a:xfrm>
      </p:grpSpPr>
      <p:sp>
        <p:nvSpPr>
          <p:cNvPr id="2" name="Title 1"/>
          <p:cNvSpPr>
            <a:spLocks noGrp="1"/>
          </p:cNvSpPr>
          <p:nvPr>
            <p:ph type="title"/>
          </p:nvPr>
        </p:nvSpPr>
        <p:spPr>
          <a:xfrm>
            <a:off x="505790" y="383997"/>
            <a:ext cx="5082209" cy="1477616"/>
          </a:xfrm>
        </p:spPr>
        <p:txBody>
          <a:bodyPr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05789" y="1954380"/>
            <a:ext cx="5082211" cy="4165929"/>
          </a:xfrm>
        </p:spPr>
        <p:txBody>
          <a:bodyPr/>
          <a:lstStyle>
            <a:lvl1pPr>
              <a:lnSpc>
                <a:spcPct val="100000"/>
              </a:lnSpc>
              <a:defRPr b="1" i="0">
                <a:latin typeface="Palatino Bold" charset="0"/>
                <a:ea typeface="Palatino Bold" charset="0"/>
                <a:cs typeface="Palatino Bold" charset="0"/>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2"/>
          <p:cNvSpPr>
            <a:spLocks noGrp="1"/>
          </p:cNvSpPr>
          <p:nvPr>
            <p:ph type="pic" sz="quarter" idx="10"/>
          </p:nvPr>
        </p:nvSpPr>
        <p:spPr>
          <a:xfrm>
            <a:off x="6096000" y="0"/>
            <a:ext cx="6096000" cy="3429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1"/>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
        <p:nvSpPr>
          <p:cNvPr id="6" name="Picture Placeholder 2"/>
          <p:cNvSpPr>
            <a:spLocks noGrp="1"/>
          </p:cNvSpPr>
          <p:nvPr>
            <p:ph type="pic" sz="quarter" idx="12"/>
          </p:nvPr>
        </p:nvSpPr>
        <p:spPr>
          <a:xfrm>
            <a:off x="6096000" y="3429000"/>
            <a:ext cx="3048000" cy="3429000"/>
          </a:xfrm>
        </p:spPr>
        <p:txBody>
          <a:bodyPr>
            <a:normAutofit/>
          </a:bodyPr>
          <a:lstStyle>
            <a:lvl1pPr>
              <a:defRPr sz="1800"/>
            </a:lvl1pPr>
          </a:lstStyle>
          <a:p>
            <a:r>
              <a:rPr lang="en-US"/>
              <a:t>Click icon to add picture</a:t>
            </a:r>
          </a:p>
        </p:txBody>
      </p:sp>
      <p:sp>
        <p:nvSpPr>
          <p:cNvPr id="8" name="Picture Placeholder 2"/>
          <p:cNvSpPr>
            <a:spLocks noGrp="1"/>
          </p:cNvSpPr>
          <p:nvPr>
            <p:ph type="pic" sz="quarter" idx="13"/>
          </p:nvPr>
        </p:nvSpPr>
        <p:spPr>
          <a:xfrm>
            <a:off x="9144001" y="3429000"/>
            <a:ext cx="3048000" cy="3429000"/>
          </a:xfrm>
        </p:spPr>
        <p:txBody>
          <a:bodyPr>
            <a:normAutofit/>
          </a:bodyPr>
          <a:lstStyle>
            <a:lvl1pPr>
              <a:defRPr sz="1800"/>
            </a:lvl1pPr>
          </a:lstStyle>
          <a:p>
            <a:r>
              <a:rPr lang="en-US"/>
              <a:t>Click icon to add picture</a:t>
            </a:r>
          </a:p>
        </p:txBody>
      </p:sp>
    </p:spTree>
    <p:extLst>
      <p:ext uri="{BB962C8B-B14F-4D97-AF65-F5344CB8AC3E}">
        <p14:creationId xmlns:p14="http://schemas.microsoft.com/office/powerpoint/2010/main" val="4317701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0" y="0"/>
            <a:ext cx="12192000" cy="6858000"/>
          </a:xfrm>
        </p:spPr>
        <p:txBody>
          <a:bodyPr>
            <a:normAutofit/>
          </a:bodyPr>
          <a:lstStyle>
            <a:lvl1pPr>
              <a:defRPr sz="1800"/>
            </a:lvl1pPr>
          </a:lstStyle>
          <a:p>
            <a:r>
              <a:rPr lang="en-US"/>
              <a:t>Click icon to add picture</a:t>
            </a:r>
          </a:p>
        </p:txBody>
      </p:sp>
      <p:sp>
        <p:nvSpPr>
          <p:cNvPr id="4" name="Footer Placeholder 9"/>
          <p:cNvSpPr>
            <a:spLocks noGrp="1"/>
          </p:cNvSpPr>
          <p:nvPr>
            <p:ph type="ftr" sz="quarter" idx="11"/>
          </p:nvPr>
        </p:nvSpPr>
        <p:spPr>
          <a:xfrm>
            <a:off x="4876800" y="6356350"/>
            <a:ext cx="2438400" cy="365125"/>
          </a:xfrm>
        </p:spPr>
        <p:txBody>
          <a:bodyPr/>
          <a:lstStyle/>
          <a:p>
            <a:fld id="{5B06C967-C119-3A46-8999-DDAAE48B2E46}" type="slidenum">
              <a:rPr lang="en-US" smtClean="0"/>
              <a:pPr/>
              <a:t>‹#›</a:t>
            </a:fld>
            <a:endParaRPr lang="en-US"/>
          </a:p>
        </p:txBody>
      </p:sp>
    </p:spTree>
    <p:extLst>
      <p:ext uri="{BB962C8B-B14F-4D97-AF65-F5344CB8AC3E}">
        <p14:creationId xmlns:p14="http://schemas.microsoft.com/office/powerpoint/2010/main" val="22066759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p:cNvSpPr/>
          <p:nvPr userDrawn="1"/>
        </p:nvSpPr>
        <p:spPr>
          <a:xfrm>
            <a:off x="0" y="5167312"/>
            <a:ext cx="12192000" cy="1690688"/>
          </a:xfrm>
          <a:prstGeom prst="rect">
            <a:avLst/>
          </a:prstGeom>
          <a:solidFill>
            <a:srgbClr val="14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Regular" charset="0"/>
            </a:endParaRPr>
          </a:p>
        </p:txBody>
      </p:sp>
      <p:pic>
        <p:nvPicPr>
          <p:cNvPr id="7" name="Picture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46429" y="2576669"/>
            <a:ext cx="5499140" cy="724692"/>
          </a:xfrm>
          <a:prstGeom prst="rect">
            <a:avLst/>
          </a:prstGeom>
        </p:spPr>
      </p:pic>
      <p:sp>
        <p:nvSpPr>
          <p:cNvPr id="8" name="Rectangle 7"/>
          <p:cNvSpPr/>
          <p:nvPr userDrawn="1"/>
        </p:nvSpPr>
        <p:spPr>
          <a:xfrm>
            <a:off x="0" y="-53398"/>
            <a:ext cx="12192000" cy="181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Regular" charset="0"/>
            </a:endParaRPr>
          </a:p>
        </p:txBody>
      </p:sp>
      <p:sp>
        <p:nvSpPr>
          <p:cNvPr id="2" name="TextBox 1">
            <a:extLst>
              <a:ext uri="{FF2B5EF4-FFF2-40B4-BE49-F238E27FC236}">
                <a16:creationId xmlns:a16="http://schemas.microsoft.com/office/drawing/2014/main" id="{19B0B61F-2948-C849-877F-7F2E79FAB9AB}"/>
              </a:ext>
            </a:extLst>
          </p:cNvPr>
          <p:cNvSpPr txBox="1"/>
          <p:nvPr userDrawn="1"/>
        </p:nvSpPr>
        <p:spPr>
          <a:xfrm>
            <a:off x="3703982" y="3531054"/>
            <a:ext cx="4784035" cy="261610"/>
          </a:xfrm>
          <a:prstGeom prst="rect">
            <a:avLst/>
          </a:prstGeom>
          <a:noFill/>
        </p:spPr>
        <p:txBody>
          <a:bodyPr wrap="square" rtlCol="0">
            <a:spAutoFit/>
          </a:bodyPr>
          <a:lstStyle/>
          <a:p>
            <a:pPr algn="ctr"/>
            <a:r>
              <a:rPr lang="en-US" sz="1100" b="0" i="0" kern="1200">
                <a:solidFill>
                  <a:srgbClr val="A9ADAE"/>
                </a:solidFill>
                <a:effectLst/>
                <a:latin typeface="Arial" panose="020B0604020202020204" pitchFamily="34" charset="0"/>
                <a:ea typeface="+mn-ea"/>
                <a:cs typeface="Arial" panose="020B0604020202020204" pitchFamily="34" charset="0"/>
              </a:rPr>
              <a:t>© </a:t>
            </a:r>
            <a:r>
              <a:rPr lang="en-US" sz="1100">
                <a:solidFill>
                  <a:srgbClr val="A9ADAE"/>
                </a:solidFill>
                <a:latin typeface="Arial" panose="020B0604020202020204" pitchFamily="34" charset="0"/>
                <a:cs typeface="Arial" panose="020B0604020202020204" pitchFamily="34" charset="0"/>
              </a:rPr>
              <a:t>2019 by Intellectual Reserve, Inc. All rights reserved.</a:t>
            </a:r>
          </a:p>
        </p:txBody>
      </p:sp>
    </p:spTree>
    <p:extLst>
      <p:ext uri="{BB962C8B-B14F-4D97-AF65-F5344CB8AC3E}">
        <p14:creationId xmlns:p14="http://schemas.microsoft.com/office/powerpoint/2010/main" val="998748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mage Collage">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0" y="0"/>
            <a:ext cx="6096000" cy="6858000"/>
          </a:xfrm>
        </p:spPr>
        <p:txBody>
          <a:bodyPr>
            <a:normAutofit/>
          </a:bodyPr>
          <a:lstStyle>
            <a:lvl1pPr>
              <a:defRPr sz="1800"/>
            </a:lvl1pPr>
          </a:lstStyle>
          <a:p>
            <a:r>
              <a:rPr lang="en-US"/>
              <a:t>Click icon to add picture</a:t>
            </a:r>
          </a:p>
        </p:txBody>
      </p:sp>
      <p:sp>
        <p:nvSpPr>
          <p:cNvPr id="3" name="Picture Placeholder 2"/>
          <p:cNvSpPr>
            <a:spLocks noGrp="1"/>
          </p:cNvSpPr>
          <p:nvPr>
            <p:ph type="pic" sz="quarter" idx="11"/>
          </p:nvPr>
        </p:nvSpPr>
        <p:spPr>
          <a:xfrm>
            <a:off x="6096000" y="0"/>
            <a:ext cx="6096000" cy="3429000"/>
          </a:xfrm>
        </p:spPr>
        <p:txBody>
          <a:bodyPr>
            <a:normAutofit/>
          </a:bodyPr>
          <a:lstStyle>
            <a:lvl1pPr>
              <a:defRPr sz="1800"/>
            </a:lvl1pPr>
          </a:lstStyle>
          <a:p>
            <a:r>
              <a:rPr lang="en-US"/>
              <a:t>Click icon to add picture</a:t>
            </a:r>
          </a:p>
        </p:txBody>
      </p:sp>
      <p:sp>
        <p:nvSpPr>
          <p:cNvPr id="4" name="Picture Placeholder 2"/>
          <p:cNvSpPr>
            <a:spLocks noGrp="1"/>
          </p:cNvSpPr>
          <p:nvPr>
            <p:ph type="pic" sz="quarter" idx="12"/>
          </p:nvPr>
        </p:nvSpPr>
        <p:spPr>
          <a:xfrm>
            <a:off x="6096000" y="3429000"/>
            <a:ext cx="6096000" cy="3429000"/>
          </a:xfrm>
        </p:spPr>
        <p:txBody>
          <a:bodyPr>
            <a:normAutofit/>
          </a:bodyPr>
          <a:lstStyle>
            <a:lvl1pPr>
              <a:defRPr sz="1800"/>
            </a:lvl1pPr>
          </a:lstStyle>
          <a:p>
            <a:r>
              <a:rPr lang="en-US"/>
              <a:t>Click icon to add picture</a:t>
            </a:r>
          </a:p>
        </p:txBody>
      </p:sp>
      <p:sp>
        <p:nvSpPr>
          <p:cNvPr id="5" name="Footer Placeholder 9"/>
          <p:cNvSpPr>
            <a:spLocks noGrp="1"/>
          </p:cNvSpPr>
          <p:nvPr>
            <p:ph type="ftr" sz="quarter" idx="13"/>
          </p:nvPr>
        </p:nvSpPr>
        <p:spPr>
          <a:xfrm>
            <a:off x="3164115" y="6356350"/>
            <a:ext cx="2438400" cy="365125"/>
          </a:xfrm>
        </p:spPr>
        <p:txBody>
          <a:bodyPr/>
          <a:lstStyle>
            <a:lvl1pPr algn="r">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408008736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10"/>
          </p:nvPr>
        </p:nvSpPr>
        <p:spPr>
          <a:xfrm>
            <a:off x="0" y="0"/>
            <a:ext cx="12192000" cy="6858000"/>
          </a:xfrm>
        </p:spPr>
        <p:txBody>
          <a:bodyPr/>
          <a:lstStyle/>
          <a:p>
            <a:r>
              <a:rPr lang="en-US"/>
              <a:t>Click icon to add media</a:t>
            </a:r>
          </a:p>
        </p:txBody>
      </p:sp>
      <p:sp>
        <p:nvSpPr>
          <p:cNvPr id="3" name="Footer Placeholder 9"/>
          <p:cNvSpPr>
            <a:spLocks noGrp="1"/>
          </p:cNvSpPr>
          <p:nvPr>
            <p:ph type="ftr" sz="quarter" idx="11"/>
          </p:nvPr>
        </p:nvSpPr>
        <p:spPr>
          <a:xfrm>
            <a:off x="4876800" y="6356350"/>
            <a:ext cx="2438400" cy="365125"/>
          </a:xfrm>
        </p:spPr>
        <p:txBody>
          <a:bodyPr/>
          <a:lstStyle/>
          <a:p>
            <a:fld id="{5B06C967-C119-3A46-8999-DDAAE48B2E46}" type="slidenum">
              <a:rPr lang="en-US" smtClean="0"/>
              <a:pPr/>
              <a:t>‹#›</a:t>
            </a:fld>
            <a:endParaRPr lang="en-US"/>
          </a:p>
        </p:txBody>
      </p:sp>
    </p:spTree>
    <p:extLst>
      <p:ext uri="{BB962C8B-B14F-4D97-AF65-F5344CB8AC3E}">
        <p14:creationId xmlns:p14="http://schemas.microsoft.com/office/powerpoint/2010/main" val="40242739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9" name="Footer Placeholder 12"/>
          <p:cNvSpPr>
            <a:spLocks noGrp="1"/>
          </p:cNvSpPr>
          <p:nvPr>
            <p:ph type="ftr" sz="quarter" idx="13"/>
          </p:nvPr>
        </p:nvSpPr>
        <p:spPr>
          <a:xfrm>
            <a:off x="4876800" y="6356350"/>
            <a:ext cx="2438400" cy="365125"/>
          </a:xfrm>
        </p:spPr>
        <p:txBody>
          <a:bodyPr/>
          <a:lstStyle/>
          <a:p>
            <a:fld id="{5B06C967-C119-3A46-8999-DDAAE48B2E46}" type="slidenum">
              <a:rPr lang="en-US" smtClean="0"/>
              <a:pPr/>
              <a:t>‹#›</a:t>
            </a:fld>
            <a:endParaRPr lang="en-US"/>
          </a:p>
        </p:txBody>
      </p:sp>
      <p:sp>
        <p:nvSpPr>
          <p:cNvPr id="10" name="Slide Number Placeholder 13"/>
          <p:cNvSpPr>
            <a:spLocks noGrp="1"/>
          </p:cNvSpPr>
          <p:nvPr>
            <p:ph type="sldNum" sz="quarter" idx="11"/>
          </p:nvPr>
        </p:nvSpPr>
        <p:spPr>
          <a:xfrm>
            <a:off x="7315200" y="6356350"/>
            <a:ext cx="4038600" cy="365125"/>
          </a:xfrm>
        </p:spPr>
        <p:txBody>
          <a:bodyPr/>
          <a:lstStyle/>
          <a:p>
            <a:r>
              <a:rPr lang="en-US"/>
              <a:t>DEPARTMENT NAME GOES HERE | FEBRUARY 2017</a:t>
            </a:r>
          </a:p>
        </p:txBody>
      </p:sp>
    </p:spTree>
    <p:extLst>
      <p:ext uri="{BB962C8B-B14F-4D97-AF65-F5344CB8AC3E}">
        <p14:creationId xmlns:p14="http://schemas.microsoft.com/office/powerpoint/2010/main" val="19899619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170037"/>
            <a:ext cx="12192000" cy="31594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8304" y="2554159"/>
            <a:ext cx="5842692" cy="1749682"/>
          </a:xfrm>
          <a:prstGeom prst="rect">
            <a:avLst/>
          </a:prstGeom>
        </p:spPr>
      </p:pic>
      <p:sp>
        <p:nvSpPr>
          <p:cNvPr id="4" name="Rectangle 3"/>
          <p:cNvSpPr/>
          <p:nvPr userDrawn="1"/>
        </p:nvSpPr>
        <p:spPr>
          <a:xfrm>
            <a:off x="4269216" y="6152109"/>
            <a:ext cx="3653564" cy="261610"/>
          </a:xfrm>
          <a:prstGeom prst="rect">
            <a:avLst/>
          </a:prstGeom>
        </p:spPr>
        <p:txBody>
          <a:bodyPr wrap="none">
            <a:spAutoFit/>
          </a:bodyPr>
          <a:lstStyle/>
          <a:p>
            <a:pPr algn="ctr"/>
            <a:r>
              <a:rPr lang="en-US" sz="1100" b="0" i="0">
                <a:solidFill>
                  <a:schemeClr val="bg1">
                    <a:alpha val="20000"/>
                  </a:schemeClr>
                </a:solidFill>
                <a:latin typeface="Arial" charset="0"/>
                <a:ea typeface="Arial" charset="0"/>
                <a:cs typeface="Arial" charset="0"/>
              </a:rPr>
              <a:t> © 2017 by Intellectual Reserve, Inc. All rights reserved.</a:t>
            </a:r>
          </a:p>
        </p:txBody>
      </p:sp>
    </p:spTree>
    <p:extLst>
      <p:ext uri="{BB962C8B-B14F-4D97-AF65-F5344CB8AC3E}">
        <p14:creationId xmlns:p14="http://schemas.microsoft.com/office/powerpoint/2010/main" val="4123685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6B5631-8577-E648-B608-389A859B729B}" type="datetimeFigureOut">
              <a:rPr lang="en-US" smtClean="0"/>
              <a:t>10/7/19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09CE456-DC3F-2E47-839C-98A99A24FD61}" type="slidenum">
              <a:rPr lang="en-US" smtClean="0"/>
              <a:t>‹#›</a:t>
            </a:fld>
            <a:endParaRPr lang="en-US"/>
          </a:p>
        </p:txBody>
      </p:sp>
      <p:sp>
        <p:nvSpPr>
          <p:cNvPr id="10" name="Title 6"/>
          <p:cNvSpPr>
            <a:spLocks noGrp="1"/>
          </p:cNvSpPr>
          <p:nvPr>
            <p:ph type="title"/>
          </p:nvPr>
        </p:nvSpPr>
        <p:spPr>
          <a:xfrm>
            <a:off x="838200" y="356202"/>
            <a:ext cx="10515600" cy="1281112"/>
          </a:xfrm>
          <a:prstGeom prst="rect">
            <a:avLst/>
          </a:prstGeom>
        </p:spPr>
        <p:txBody>
          <a:bodyPr/>
          <a:lstStyle>
            <a:lvl1pPr>
              <a:defRPr>
                <a:solidFill>
                  <a:srgbClr val="1D3D56"/>
                </a:solidFill>
              </a:defRPr>
            </a:lvl1pPr>
          </a:lstStyle>
          <a:p>
            <a:r>
              <a:rPr lang="en-US"/>
              <a:t>Click to edit Master title style</a:t>
            </a:r>
          </a:p>
        </p:txBody>
      </p:sp>
      <p:pic>
        <p:nvPicPr>
          <p:cNvPr id="11" name="Picture 10"/>
          <p:cNvPicPr>
            <a:picLocks noChangeAspect="1"/>
          </p:cNvPicPr>
          <p:nvPr userDrawn="1"/>
        </p:nvPicPr>
        <p:blipFill>
          <a:blip r:embed="rId2"/>
          <a:stretch>
            <a:fillRect/>
          </a:stretch>
        </p:blipFill>
        <p:spPr>
          <a:xfrm>
            <a:off x="10039770" y="6282636"/>
            <a:ext cx="423516" cy="438839"/>
          </a:xfrm>
          <a:prstGeom prst="rect">
            <a:avLst/>
          </a:prstGeom>
        </p:spPr>
      </p:pic>
      <p:sp>
        <p:nvSpPr>
          <p:cNvPr id="13" name="TextBox 12"/>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51330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6B5631-8577-E648-B608-389A859B729B}" type="datetimeFigureOut">
              <a:rPr lang="en-US" smtClean="0"/>
              <a:t>10/7/19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09CE456-DC3F-2E47-839C-98A99A24FD61}" type="slidenum">
              <a:rPr lang="en-US" smtClean="0"/>
              <a:t>‹#›</a:t>
            </a:fld>
            <a:endParaRPr lang="en-US"/>
          </a:p>
        </p:txBody>
      </p:sp>
      <p:sp>
        <p:nvSpPr>
          <p:cNvPr id="6" name="Title 6"/>
          <p:cNvSpPr>
            <a:spLocks noGrp="1"/>
          </p:cNvSpPr>
          <p:nvPr>
            <p:ph type="title"/>
          </p:nvPr>
        </p:nvSpPr>
        <p:spPr>
          <a:xfrm>
            <a:off x="838200" y="356202"/>
            <a:ext cx="10515600" cy="1281112"/>
          </a:xfrm>
          <a:prstGeom prst="rect">
            <a:avLst/>
          </a:prstGeom>
        </p:spPr>
        <p:txBody>
          <a:bodyPr/>
          <a:lstStyle>
            <a:lvl1pPr>
              <a:defRPr>
                <a:solidFill>
                  <a:srgbClr val="1D3D56"/>
                </a:solidFill>
              </a:defRPr>
            </a:lvl1pPr>
          </a:lstStyle>
          <a:p>
            <a:r>
              <a:rPr lang="en-US"/>
              <a:t>Click to edit Master title style</a:t>
            </a:r>
          </a:p>
        </p:txBody>
      </p:sp>
      <p:pic>
        <p:nvPicPr>
          <p:cNvPr id="7" name="Picture 6"/>
          <p:cNvPicPr>
            <a:picLocks noChangeAspect="1"/>
          </p:cNvPicPr>
          <p:nvPr userDrawn="1"/>
        </p:nvPicPr>
        <p:blipFill>
          <a:blip r:embed="rId2"/>
          <a:stretch>
            <a:fillRect/>
          </a:stretch>
        </p:blipFill>
        <p:spPr>
          <a:xfrm>
            <a:off x="10039770" y="6282636"/>
            <a:ext cx="423516" cy="438839"/>
          </a:xfrm>
          <a:prstGeom prst="rect">
            <a:avLst/>
          </a:prstGeom>
        </p:spPr>
      </p:pic>
      <p:sp>
        <p:nvSpPr>
          <p:cNvPr id="9" name="TextBox 8"/>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788302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B5631-8577-E648-B608-389A859B729B}" type="datetimeFigureOut">
              <a:rPr lang="en-US" smtClean="0"/>
              <a:t>10/7/19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09CE456-DC3F-2E47-839C-98A99A24FD61}" type="slidenum">
              <a:rPr lang="en-US" smtClean="0"/>
              <a:t>‹#›</a:t>
            </a:fld>
            <a:endParaRPr lang="en-US"/>
          </a:p>
        </p:txBody>
      </p:sp>
      <p:pic>
        <p:nvPicPr>
          <p:cNvPr id="5" name="Picture 4"/>
          <p:cNvPicPr>
            <a:picLocks noChangeAspect="1"/>
          </p:cNvPicPr>
          <p:nvPr userDrawn="1"/>
        </p:nvPicPr>
        <p:blipFill>
          <a:blip r:embed="rId2"/>
          <a:stretch>
            <a:fillRect/>
          </a:stretch>
        </p:blipFill>
        <p:spPr>
          <a:xfrm>
            <a:off x="10039770" y="6282636"/>
            <a:ext cx="423516" cy="438839"/>
          </a:xfrm>
          <a:prstGeom prst="rect">
            <a:avLst/>
          </a:prstGeom>
        </p:spPr>
      </p:pic>
      <p:sp>
        <p:nvSpPr>
          <p:cNvPr id="7" name="TextBox 6"/>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170087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2156254"/>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2156254"/>
            <a:ext cx="6172200" cy="3704796"/>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3756454"/>
            <a:ext cx="3932237" cy="2112534"/>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6B5631-8577-E648-B608-389A859B729B}" type="datetimeFigureOut">
              <a:rPr lang="en-US" smtClean="0"/>
              <a:t>10/7/19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09CE456-DC3F-2E47-839C-98A99A24FD61}" type="slidenum">
              <a:rPr lang="en-US" smtClean="0"/>
              <a:t>‹#›</a:t>
            </a:fld>
            <a:endParaRPr lang="en-US"/>
          </a:p>
        </p:txBody>
      </p:sp>
      <p:pic>
        <p:nvPicPr>
          <p:cNvPr id="8" name="Picture 7"/>
          <p:cNvPicPr>
            <a:picLocks noChangeAspect="1"/>
          </p:cNvPicPr>
          <p:nvPr userDrawn="1"/>
        </p:nvPicPr>
        <p:blipFill>
          <a:blip r:embed="rId2"/>
          <a:stretch>
            <a:fillRect/>
          </a:stretch>
        </p:blipFill>
        <p:spPr>
          <a:xfrm>
            <a:off x="10039770" y="6282636"/>
            <a:ext cx="423516" cy="438839"/>
          </a:xfrm>
          <a:prstGeom prst="rect">
            <a:avLst/>
          </a:prstGeom>
        </p:spPr>
      </p:pic>
      <p:sp>
        <p:nvSpPr>
          <p:cNvPr id="10" name="TextBox 9"/>
          <p:cNvSpPr txBox="1"/>
          <p:nvPr userDrawn="1"/>
        </p:nvSpPr>
        <p:spPr>
          <a:xfrm>
            <a:off x="10472162" y="6302000"/>
            <a:ext cx="2139334" cy="400110"/>
          </a:xfrm>
          <a:prstGeom prst="rect">
            <a:avLst/>
          </a:prstGeom>
          <a:noFill/>
        </p:spPr>
        <p:txBody>
          <a:bodyPr wrap="square" rtlCol="0">
            <a:spAutoFit/>
          </a:bodyPr>
          <a:lstStyle/>
          <a:p>
            <a:r>
              <a:rPr lang="en-US" sz="2000" b="1" i="0">
                <a:solidFill>
                  <a:srgbClr val="003255"/>
                </a:solidFill>
                <a:latin typeface="Arial" panose="020B0604020202020204" pitchFamily="34" charset="0"/>
                <a:ea typeface="Calibri" charset="0"/>
                <a:cs typeface="Arial" panose="020B0604020202020204" pitchFamily="34" charset="0"/>
              </a:rPr>
              <a:t>SORT</a:t>
            </a:r>
          </a:p>
        </p:txBody>
      </p:sp>
    </p:spTree>
    <p:extLst>
      <p:ext uri="{BB962C8B-B14F-4D97-AF65-F5344CB8AC3E}">
        <p14:creationId xmlns:p14="http://schemas.microsoft.com/office/powerpoint/2010/main" val="115010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4.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8715"/>
            <a:ext cx="12192000" cy="1690688"/>
          </a:xfrm>
          <a:prstGeom prst="rect">
            <a:avLst/>
          </a:prstGeom>
          <a:solidFill>
            <a:srgbClr val="D0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rgbClr val="B4B7BE"/>
              </a:solidFill>
              <a:latin typeface="Calibri Regular" charset="0"/>
            </a:endParaRP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alibri Regular" charset="0"/>
              </a:defRPr>
            </a:lvl1pPr>
          </a:lstStyle>
          <a:p>
            <a:fld id="{096B5631-8577-E648-B608-389A859B729B}" type="datetimeFigureOut">
              <a:rPr lang="en-US" smtClean="0"/>
              <a:pPr/>
              <a:t>10/7/19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alibri Regular" charset="0"/>
              </a:defRPr>
            </a:lvl1pPr>
          </a:lstStyle>
          <a:p>
            <a:fld id="{A09CE456-DC3F-2E47-839C-98A99A24FD61}" type="slidenum">
              <a:rPr lang="en-US" smtClean="0"/>
              <a:pPr/>
              <a:t>‹#›</a:t>
            </a:fld>
            <a:endParaRPr lang="en-US"/>
          </a:p>
        </p:txBody>
      </p:sp>
      <p:sp>
        <p:nvSpPr>
          <p:cNvPr id="10" name="Text Placeholder 9"/>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Title</a:t>
            </a:r>
          </a:p>
        </p:txBody>
      </p:sp>
      <p:sp>
        <p:nvSpPr>
          <p:cNvPr id="8" name="Footer Placeholder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72671900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702"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b="1" i="0" kern="1200">
          <a:solidFill>
            <a:srgbClr val="003255"/>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914400" rtl="0" eaLnBrk="1" latinLnBrk="0" hangingPunct="1">
        <a:lnSpc>
          <a:spcPct val="150000"/>
        </a:lnSpc>
        <a:spcBef>
          <a:spcPts val="1000"/>
        </a:spcBef>
        <a:buClr>
          <a:srgbClr val="E95C2B"/>
        </a:buClr>
        <a:buSzPct val="75000"/>
        <a:buFont typeface="Webdings" panose="05030102010509060703" pitchFamily="18" charset="2"/>
        <a:buChar char="&lt;"/>
        <a:defRPr sz="2800" b="0" i="0" kern="1200">
          <a:solidFill>
            <a:srgbClr val="143250"/>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E95C2B"/>
        </a:buClr>
        <a:buSzPct val="75000"/>
        <a:buFont typeface="Webdings" panose="05030102010509060703" pitchFamily="18" charset="2"/>
        <a:buChar char="&lt;"/>
        <a:defRPr sz="2400" b="0" i="0" kern="1200">
          <a:solidFill>
            <a:srgbClr val="143250"/>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Clr>
          <a:srgbClr val="E95C2B"/>
        </a:buClr>
        <a:buFont typeface="Webdings" panose="05030102010509060703" pitchFamily="18" charset="2"/>
        <a:buChar char="&lt;"/>
        <a:defRPr sz="2000" b="0" i="0" kern="1200">
          <a:solidFill>
            <a:srgbClr val="14325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90A17-B030-9440-95AE-7A6F6A6320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43C30D-B48A-6649-B27B-40A6D0636F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B9758-F670-7C43-9EC8-D56A414D52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802A8-6727-C24A-8243-95DC814C3DC9}" type="datetimeFigureOut">
              <a:rPr lang="en-US" smtClean="0"/>
              <a:t>10/7/19</a:t>
            </a:fld>
            <a:endParaRPr lang="en-US"/>
          </a:p>
        </p:txBody>
      </p:sp>
      <p:sp>
        <p:nvSpPr>
          <p:cNvPr id="5" name="Footer Placeholder 4">
            <a:extLst>
              <a:ext uri="{FF2B5EF4-FFF2-40B4-BE49-F238E27FC236}">
                <a16:creationId xmlns:a16="http://schemas.microsoft.com/office/drawing/2014/main" id="{BE9FBDA0-DDD4-1B45-ACB4-365828DEC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E086FD-AF2D-0B40-A059-26B00606E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ED1F0-BB85-3D48-AFE4-45A5148E918C}" type="slidenum">
              <a:rPr lang="en-US" smtClean="0"/>
              <a:t>‹#›</a:t>
            </a:fld>
            <a:endParaRPr lang="en-US"/>
          </a:p>
        </p:txBody>
      </p:sp>
    </p:spTree>
    <p:extLst>
      <p:ext uri="{BB962C8B-B14F-4D97-AF65-F5344CB8AC3E}">
        <p14:creationId xmlns:p14="http://schemas.microsoft.com/office/powerpoint/2010/main" val="352943280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1"/>
            <a:ext cx="12192000" cy="68580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1">
            <a:alphaModFix amt="40000"/>
            <a:extLst>
              <a:ext uri="{28A0092B-C50C-407E-A947-70E740481C1C}">
                <a14:useLocalDpi xmlns:a14="http://schemas.microsoft.com/office/drawing/2010/main" val="0"/>
              </a:ext>
            </a:extLst>
          </a:blip>
          <a:stretch>
            <a:fillRect/>
          </a:stretch>
        </p:blipFill>
        <p:spPr>
          <a:xfrm rot="16200000" flipH="1">
            <a:off x="-1210865" y="1210865"/>
            <a:ext cx="6858000" cy="4436269"/>
          </a:xfrm>
          <a:prstGeom prst="rect">
            <a:avLst/>
          </a:prstGeom>
        </p:spPr>
      </p:pic>
      <p:sp>
        <p:nvSpPr>
          <p:cNvPr id="2" name="Title Placeholder 1"/>
          <p:cNvSpPr>
            <a:spLocks noGrp="1"/>
          </p:cNvSpPr>
          <p:nvPr>
            <p:ph type="title"/>
          </p:nvPr>
        </p:nvSpPr>
        <p:spPr>
          <a:xfrm>
            <a:off x="543338" y="442498"/>
            <a:ext cx="10200861" cy="76966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43338" y="1287462"/>
            <a:ext cx="10200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4876800" y="6356350"/>
            <a:ext cx="2438400" cy="365125"/>
          </a:xfrm>
          <a:prstGeom prst="rect">
            <a:avLst/>
          </a:prstGeom>
        </p:spPr>
        <p:txBody>
          <a:bodyPr vert="horz" lIns="91440" tIns="45720" rIns="91440" bIns="45720" rtlCol="0" anchor="ctr"/>
          <a:lstStyle>
            <a:lvl1pPr algn="ctr">
              <a:defRPr sz="1200" b="0" i="0">
                <a:solidFill>
                  <a:schemeClr val="accent1"/>
                </a:solidFill>
                <a:latin typeface="Arial" charset="0"/>
                <a:ea typeface="Arial" charset="0"/>
                <a:cs typeface="Arial" charset="0"/>
              </a:defRPr>
            </a:lvl1pPr>
          </a:lstStyle>
          <a:p>
            <a:fld id="{5B06C967-C119-3A46-8999-DDAAE48B2E46}" type="slidenum">
              <a:rPr lang="en-US" smtClean="0"/>
              <a:pPr/>
              <a:t>‹#›</a:t>
            </a:fld>
            <a:endParaRPr lang="en-US"/>
          </a:p>
        </p:txBody>
      </p:sp>
      <p:sp>
        <p:nvSpPr>
          <p:cNvPr id="12" name="Slide Number Placeholder 5"/>
          <p:cNvSpPr>
            <a:spLocks noGrp="1"/>
          </p:cNvSpPr>
          <p:nvPr>
            <p:ph type="sldNum" sz="quarter" idx="4"/>
          </p:nvPr>
        </p:nvSpPr>
        <p:spPr>
          <a:xfrm>
            <a:off x="7315200" y="6356350"/>
            <a:ext cx="4038600" cy="365125"/>
          </a:xfrm>
          <a:prstGeom prst="rect">
            <a:avLst/>
          </a:prstGeom>
        </p:spPr>
        <p:txBody>
          <a:bodyPr vert="horz" lIns="91440" tIns="45720" rIns="91440" bIns="45720" rtlCol="0" anchor="ctr"/>
          <a:lstStyle>
            <a:lvl1pPr algn="r">
              <a:defRPr sz="900" b="0" i="0">
                <a:solidFill>
                  <a:schemeClr val="accent5"/>
                </a:solidFill>
                <a:latin typeface="Arial" charset="0"/>
                <a:ea typeface="Arial" charset="0"/>
                <a:cs typeface="Arial" charset="0"/>
              </a:defRPr>
            </a:lvl1pPr>
          </a:lstStyle>
          <a:p>
            <a:r>
              <a:rPr lang="en-US"/>
              <a:t>DEPARTMENT NAME GOES HERE | FEBRUARY 2017</a:t>
            </a:r>
          </a:p>
        </p:txBody>
      </p:sp>
    </p:spTree>
    <p:extLst>
      <p:ext uri="{BB962C8B-B14F-4D97-AF65-F5344CB8AC3E}">
        <p14:creationId xmlns:p14="http://schemas.microsoft.com/office/powerpoint/2010/main" val="261718161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Lst>
  <p:transition>
    <p:fade/>
  </p:transition>
  <p:hf sldNum="0" hdr="0"/>
  <p:txStyles>
    <p:titleStyle>
      <a:lvl1pPr algn="l" defTabSz="914400" rtl="0" eaLnBrk="1" latinLnBrk="0" hangingPunct="1">
        <a:lnSpc>
          <a:spcPct val="100000"/>
        </a:lnSpc>
        <a:spcBef>
          <a:spcPct val="0"/>
        </a:spcBef>
        <a:buNone/>
        <a:defRPr sz="4400" b="0" i="0" kern="1200">
          <a:solidFill>
            <a:schemeClr val="accent1"/>
          </a:solidFill>
          <a:latin typeface="Palatino Regular" charset="0"/>
          <a:ea typeface="Palatino Regular" charset="0"/>
          <a:cs typeface="Palatino Regular" charset="0"/>
        </a:defRPr>
      </a:lvl1pPr>
    </p:titleStyle>
    <p:bodyStyle>
      <a:lvl1pPr marL="228600" indent="-228600" algn="l" defTabSz="914400" rtl="0" eaLnBrk="1" latinLnBrk="0" hangingPunct="1">
        <a:lnSpc>
          <a:spcPct val="100000"/>
        </a:lnSpc>
        <a:spcBef>
          <a:spcPts val="1000"/>
        </a:spcBef>
        <a:buFont typeface="Arial"/>
        <a:buChar char="•"/>
        <a:defRPr sz="2800" b="1" i="0" kern="1200">
          <a:solidFill>
            <a:schemeClr val="accent1"/>
          </a:solidFill>
          <a:latin typeface="Palatino Bold" charset="0"/>
          <a:ea typeface="Palatino Bold" charset="0"/>
          <a:cs typeface="Palatino Bold" charset="0"/>
        </a:defRPr>
      </a:lvl1pPr>
      <a:lvl2pPr marL="685800" indent="-228600" algn="l" defTabSz="914400" rtl="0" eaLnBrk="1" latinLnBrk="0" hangingPunct="1">
        <a:lnSpc>
          <a:spcPct val="10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1248">
          <p15:clr>
            <a:srgbClr val="F26B43"/>
          </p15:clr>
        </p15:guide>
        <p15:guide id="5" pos="2112">
          <p15:clr>
            <a:srgbClr val="F26B43"/>
          </p15:clr>
        </p15:guide>
        <p15:guide id="6" pos="2976">
          <p15:clr>
            <a:srgbClr val="F26B43"/>
          </p15:clr>
        </p15:guide>
        <p15:guide id="7" pos="4704">
          <p15:clr>
            <a:srgbClr val="F26B43"/>
          </p15:clr>
        </p15:guide>
        <p15:guide id="8" pos="5568">
          <p15:clr>
            <a:srgbClr val="F26B43"/>
          </p15:clr>
        </p15:guide>
        <p15:guide id="9" pos="6432">
          <p15:clr>
            <a:srgbClr val="F26B43"/>
          </p15:clr>
        </p15:guide>
        <p15:guide id="10" pos="7272">
          <p15:clr>
            <a:srgbClr val="F26B43"/>
          </p15:clr>
        </p15:guide>
        <p15:guide id="11" orient="horz" pos="1680">
          <p15:clr>
            <a:srgbClr val="F26B43"/>
          </p15:clr>
        </p15:guide>
        <p15:guide id="12" orient="horz" pos="1224">
          <p15:clr>
            <a:srgbClr val="F26B43"/>
          </p15:clr>
        </p15:guide>
        <p15:guide id="13" orient="horz" pos="768">
          <p15:clr>
            <a:srgbClr val="F26B43"/>
          </p15:clr>
        </p15:guide>
        <p15:guide id="14" orient="horz" pos="288">
          <p15:clr>
            <a:srgbClr val="F26B43"/>
          </p15:clr>
        </p15:guide>
        <p15:guide id="15" orient="horz" pos="2616">
          <p15:clr>
            <a:srgbClr val="F26B43"/>
          </p15:clr>
        </p15:guide>
        <p15:guide id="16" orient="horz" pos="3096">
          <p15:clr>
            <a:srgbClr val="F26B43"/>
          </p15:clr>
        </p15:guide>
        <p15:guide id="17" orient="horz" pos="3552">
          <p15:clr>
            <a:srgbClr val="F26B43"/>
          </p15:clr>
        </p15:guide>
        <p15:guide id="18"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921139" y="3198895"/>
            <a:ext cx="10515600" cy="1179673"/>
          </a:xfrm>
        </p:spPr>
        <p:txBody>
          <a:bodyPr>
            <a:noAutofit/>
          </a:bodyPr>
          <a:lstStyle/>
          <a:p>
            <a:r>
              <a:rPr lang="en-US" sz="6000" dirty="0">
                <a:latin typeface="Arial"/>
                <a:cs typeface="Arial"/>
              </a:rPr>
              <a:t>CSS Grid or Flexbox</a:t>
            </a:r>
            <a:br>
              <a:rPr lang="en-US" sz="6000" dirty="0">
                <a:latin typeface="Arial"/>
                <a:cs typeface="Arial"/>
              </a:rPr>
            </a:br>
            <a:r>
              <a:rPr lang="en-US" sz="3200" dirty="0">
                <a:latin typeface="Arial"/>
                <a:cs typeface="Arial"/>
              </a:rPr>
              <a:t>Compare and Combine</a:t>
            </a:r>
            <a:endParaRPr lang="en-US" b="0" dirty="0">
              <a:solidFill>
                <a:srgbClr val="E85C2B"/>
              </a:solidFill>
              <a:latin typeface="Arial"/>
              <a:ea typeface="Calibri Light" charset="0"/>
              <a:cs typeface="Arial"/>
            </a:endParaRPr>
          </a:p>
        </p:txBody>
      </p:sp>
      <p:sp>
        <p:nvSpPr>
          <p:cNvPr id="23" name="TextBox 22"/>
          <p:cNvSpPr txBox="1"/>
          <p:nvPr/>
        </p:nvSpPr>
        <p:spPr>
          <a:xfrm>
            <a:off x="921139" y="5366158"/>
            <a:ext cx="9043743" cy="1200329"/>
          </a:xfrm>
          <a:prstGeom prst="rect">
            <a:avLst/>
          </a:prstGeom>
          <a:noFill/>
        </p:spPr>
        <p:txBody>
          <a:bodyPr wrap="square" rtlCol="0" anchor="t">
            <a:spAutoFit/>
          </a:bodyPr>
          <a:lstStyle/>
          <a:p>
            <a:r>
              <a:rPr lang="en-US" dirty="0">
                <a:solidFill>
                  <a:srgbClr val="202844"/>
                </a:solidFill>
                <a:latin typeface="Arial"/>
                <a:cs typeface="Arial"/>
              </a:rPr>
              <a:t>Aaron </a:t>
            </a:r>
            <a:r>
              <a:rPr lang="en-US" dirty="0" err="1">
                <a:solidFill>
                  <a:srgbClr val="202844"/>
                </a:solidFill>
                <a:latin typeface="Arial"/>
                <a:cs typeface="Arial"/>
              </a:rPr>
              <a:t>LuBean</a:t>
            </a:r>
            <a:r>
              <a:rPr lang="en-US" dirty="0">
                <a:solidFill>
                  <a:srgbClr val="202844"/>
                </a:solidFill>
                <a:latin typeface="Arial"/>
                <a:cs typeface="Arial"/>
              </a:rPr>
              <a:t> (</a:t>
            </a:r>
            <a:r>
              <a:rPr lang="en-US" dirty="0" err="1">
                <a:solidFill>
                  <a:srgbClr val="202844"/>
                </a:solidFill>
                <a:latin typeface="Arial"/>
                <a:cs typeface="Arial"/>
              </a:rPr>
              <a:t>alubean@ChurchOfJesusChrist.org</a:t>
            </a:r>
            <a:r>
              <a:rPr lang="en-US" dirty="0">
                <a:solidFill>
                  <a:srgbClr val="202844"/>
                </a:solidFill>
                <a:latin typeface="Arial"/>
                <a:cs typeface="Arial"/>
              </a:rPr>
              <a:t>)</a:t>
            </a:r>
          </a:p>
          <a:p>
            <a:r>
              <a:rPr lang="en-US" dirty="0">
                <a:solidFill>
                  <a:srgbClr val="202844"/>
                </a:solidFill>
                <a:latin typeface="Arial"/>
                <a:cs typeface="Arial"/>
              </a:rPr>
              <a:t>Mary Ebert (</a:t>
            </a:r>
            <a:r>
              <a:rPr lang="en-US" dirty="0" err="1">
                <a:solidFill>
                  <a:srgbClr val="202844"/>
                </a:solidFill>
                <a:latin typeface="Arial"/>
                <a:cs typeface="Arial"/>
              </a:rPr>
              <a:t>tikvahh@ChurchOfJesusChrist.org</a:t>
            </a:r>
            <a:r>
              <a:rPr lang="en-US" dirty="0">
                <a:solidFill>
                  <a:srgbClr val="202844"/>
                </a:solidFill>
                <a:latin typeface="Arial"/>
                <a:cs typeface="Arial"/>
              </a:rPr>
              <a:t>)</a:t>
            </a:r>
          </a:p>
          <a:p>
            <a:r>
              <a:rPr lang="en-US" dirty="0">
                <a:solidFill>
                  <a:srgbClr val="202844"/>
                </a:solidFill>
                <a:latin typeface="Arial"/>
                <a:cs typeface="Arial"/>
              </a:rPr>
              <a:t>FamilySearch Web Developers</a:t>
            </a:r>
          </a:p>
          <a:p>
            <a:r>
              <a:rPr lang="en-US" dirty="0">
                <a:solidFill>
                  <a:srgbClr val="202844"/>
                </a:solidFill>
                <a:latin typeface="Arial"/>
                <a:cs typeface="Arial"/>
              </a:rPr>
              <a:t>October 8, 2019</a:t>
            </a:r>
            <a:endParaRPr lang="en-US" dirty="0">
              <a:solidFill>
                <a:srgbClr val="2028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847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6166-FD14-4517-926D-F9AB5C665489}"/>
              </a:ext>
            </a:extLst>
          </p:cNvPr>
          <p:cNvSpPr>
            <a:spLocks noGrp="1"/>
          </p:cNvSpPr>
          <p:nvPr>
            <p:ph type="title"/>
          </p:nvPr>
        </p:nvSpPr>
        <p:spPr/>
        <p:txBody>
          <a:bodyPr/>
          <a:lstStyle/>
          <a:p>
            <a:r>
              <a:rPr lang="en-US" dirty="0"/>
              <a:t>Code &amp; References</a:t>
            </a:r>
          </a:p>
        </p:txBody>
      </p:sp>
      <p:sp>
        <p:nvSpPr>
          <p:cNvPr id="3" name="Content Placeholder 2">
            <a:extLst>
              <a:ext uri="{FF2B5EF4-FFF2-40B4-BE49-F238E27FC236}">
                <a16:creationId xmlns:a16="http://schemas.microsoft.com/office/drawing/2014/main" id="{7DEFCEA5-C99D-4C92-ABBA-D7FA092DCE6C}"/>
              </a:ext>
            </a:extLst>
          </p:cNvPr>
          <p:cNvSpPr>
            <a:spLocks noGrp="1"/>
          </p:cNvSpPr>
          <p:nvPr>
            <p:ph sz="quarter" idx="13"/>
          </p:nvPr>
        </p:nvSpPr>
        <p:spPr>
          <a:xfrm>
            <a:off x="838200" y="1828800"/>
            <a:ext cx="10698018" cy="4876800"/>
          </a:xfrm>
        </p:spPr>
        <p:txBody>
          <a:bodyPr>
            <a:normAutofit fontScale="85000" lnSpcReduction="20000"/>
          </a:bodyPr>
          <a:lstStyle/>
          <a:p>
            <a:pPr>
              <a:lnSpc>
                <a:spcPct val="100000"/>
              </a:lnSpc>
            </a:pPr>
            <a:r>
              <a:rPr lang="en-US" sz="2000" dirty="0"/>
              <a:t>Wrapping in Flexbox vs. Grid: https://</a:t>
            </a:r>
            <a:r>
              <a:rPr lang="en-US" sz="2000" dirty="0" err="1"/>
              <a:t>codepen.io</a:t>
            </a:r>
            <a:r>
              <a:rPr lang="en-US" sz="2000" dirty="0"/>
              <a:t>/</a:t>
            </a:r>
            <a:r>
              <a:rPr lang="en-US" sz="2000" dirty="0" err="1"/>
              <a:t>aaronlubean</a:t>
            </a:r>
            <a:r>
              <a:rPr lang="en-US" sz="2000" dirty="0"/>
              <a:t>/pen/</a:t>
            </a:r>
            <a:r>
              <a:rPr lang="en-US" sz="2000" dirty="0" err="1"/>
              <a:t>WNeWXrr</a:t>
            </a:r>
            <a:endParaRPr lang="en-US" sz="2000" dirty="0"/>
          </a:p>
          <a:p>
            <a:pPr>
              <a:lnSpc>
                <a:spcPct val="100000"/>
              </a:lnSpc>
            </a:pPr>
            <a:r>
              <a:rPr lang="en-US" sz="2000" dirty="0"/>
              <a:t>Flexbox Playground: http://the-</a:t>
            </a:r>
            <a:r>
              <a:rPr lang="en-US" sz="2000" dirty="0" err="1"/>
              <a:t>echoplex.net</a:t>
            </a:r>
            <a:r>
              <a:rPr lang="en-US" sz="2000" dirty="0"/>
              <a:t>/</a:t>
            </a:r>
            <a:r>
              <a:rPr lang="en-US" sz="2000" dirty="0" err="1"/>
              <a:t>flexyboxes</a:t>
            </a:r>
            <a:endParaRPr lang="en-US" sz="2000" dirty="0"/>
          </a:p>
          <a:p>
            <a:pPr>
              <a:lnSpc>
                <a:spcPct val="100000"/>
              </a:lnSpc>
            </a:pPr>
            <a:r>
              <a:rPr lang="en-US" sz="2000" dirty="0"/>
              <a:t>Holy Grail – Flexbox: https://</a:t>
            </a:r>
            <a:r>
              <a:rPr lang="en-US" sz="2000" dirty="0" err="1"/>
              <a:t>codepen.io</a:t>
            </a:r>
            <a:r>
              <a:rPr lang="en-US" sz="2000" dirty="0"/>
              <a:t>/</a:t>
            </a:r>
            <a:r>
              <a:rPr lang="en-US" sz="2000" dirty="0" err="1"/>
              <a:t>aaronlubean</a:t>
            </a:r>
            <a:r>
              <a:rPr lang="en-US" sz="2000" dirty="0"/>
              <a:t>/pen/</a:t>
            </a:r>
            <a:r>
              <a:rPr lang="en-US" sz="2000" dirty="0" err="1"/>
              <a:t>LYPvWWV</a:t>
            </a:r>
            <a:endParaRPr lang="en-US" sz="2000" dirty="0"/>
          </a:p>
          <a:p>
            <a:pPr>
              <a:lnSpc>
                <a:spcPct val="100000"/>
              </a:lnSpc>
            </a:pPr>
            <a:r>
              <a:rPr lang="en-US" sz="2000" dirty="0"/>
              <a:t>Grid Playground: https://</a:t>
            </a:r>
            <a:r>
              <a:rPr lang="en-US" sz="2000" dirty="0" err="1"/>
              <a:t>gridbyexample.com</a:t>
            </a:r>
            <a:endParaRPr lang="en-US" sz="2000" dirty="0"/>
          </a:p>
          <a:p>
            <a:pPr>
              <a:lnSpc>
                <a:spcPct val="100000"/>
              </a:lnSpc>
            </a:pPr>
            <a:r>
              <a:rPr lang="en-US" sz="2000" dirty="0"/>
              <a:t>Holy Grail – Grid: https://</a:t>
            </a:r>
            <a:r>
              <a:rPr lang="en-US" sz="2000" dirty="0" err="1"/>
              <a:t>codepen.io</a:t>
            </a:r>
            <a:r>
              <a:rPr lang="en-US" sz="2000" dirty="0"/>
              <a:t>/</a:t>
            </a:r>
            <a:r>
              <a:rPr lang="en-US" sz="2000" dirty="0" err="1"/>
              <a:t>aaronlubean</a:t>
            </a:r>
            <a:r>
              <a:rPr lang="en-US" sz="2000" dirty="0"/>
              <a:t>/pen/</a:t>
            </a:r>
            <a:r>
              <a:rPr lang="en-US" sz="2000" dirty="0" err="1"/>
              <a:t>ZEzwwEW</a:t>
            </a:r>
            <a:endParaRPr lang="en-US" sz="2000" dirty="0"/>
          </a:p>
          <a:p>
            <a:pPr>
              <a:lnSpc>
                <a:spcPct val="100000"/>
              </a:lnSpc>
            </a:pPr>
            <a:r>
              <a:rPr lang="en-US" sz="2000" dirty="0"/>
              <a:t>Track Spanning in Grid: https://</a:t>
            </a:r>
            <a:r>
              <a:rPr lang="en-US" sz="2000" dirty="0" err="1"/>
              <a:t>codepen.io</a:t>
            </a:r>
            <a:r>
              <a:rPr lang="en-US" sz="2000" dirty="0"/>
              <a:t>/</a:t>
            </a:r>
            <a:r>
              <a:rPr lang="en-US" sz="2000" dirty="0" err="1"/>
              <a:t>rachelandrew</a:t>
            </a:r>
            <a:r>
              <a:rPr lang="en-US" sz="2000" dirty="0"/>
              <a:t>/pen/</a:t>
            </a:r>
            <a:r>
              <a:rPr lang="en-US" sz="2000" dirty="0" err="1"/>
              <a:t>oXKgwa</a:t>
            </a:r>
            <a:endParaRPr lang="en-US" sz="2000" dirty="0"/>
          </a:p>
          <a:p>
            <a:pPr>
              <a:lnSpc>
                <a:spcPct val="100000"/>
              </a:lnSpc>
            </a:pPr>
            <a:r>
              <a:rPr lang="en-US" sz="2000" dirty="0"/>
              <a:t>Layering in Grid: https://</a:t>
            </a:r>
            <a:r>
              <a:rPr lang="en-US" sz="2000" dirty="0" err="1"/>
              <a:t>codepen.io</a:t>
            </a:r>
            <a:r>
              <a:rPr lang="en-US" sz="2000" dirty="0"/>
              <a:t>/</a:t>
            </a:r>
            <a:r>
              <a:rPr lang="en-US" sz="2000" dirty="0" err="1"/>
              <a:t>rachelandrew</a:t>
            </a:r>
            <a:r>
              <a:rPr lang="en-US" sz="2000" dirty="0"/>
              <a:t>/pen/</a:t>
            </a:r>
            <a:r>
              <a:rPr lang="en-US" sz="2000" dirty="0" err="1"/>
              <a:t>KpOwQW</a:t>
            </a:r>
            <a:endParaRPr lang="en-US" sz="2000" dirty="0"/>
          </a:p>
          <a:p>
            <a:pPr>
              <a:lnSpc>
                <a:spcPct val="100000"/>
              </a:lnSpc>
            </a:pPr>
            <a:r>
              <a:rPr lang="en-US" sz="2000" dirty="0"/>
              <a:t>Responsive Gallery w/o media queries - Grid: https://</a:t>
            </a:r>
            <a:r>
              <a:rPr lang="en-US" sz="2000" dirty="0" err="1"/>
              <a:t>codepen.io</a:t>
            </a:r>
            <a:r>
              <a:rPr lang="en-US" sz="2000" dirty="0"/>
              <a:t>/</a:t>
            </a:r>
            <a:r>
              <a:rPr lang="en-US" sz="2000" dirty="0" err="1"/>
              <a:t>aaronlubean</a:t>
            </a:r>
            <a:r>
              <a:rPr lang="en-US" sz="2000" dirty="0"/>
              <a:t>/pen/</a:t>
            </a:r>
            <a:r>
              <a:rPr lang="en-US" sz="2000" dirty="0" err="1"/>
              <a:t>vYBqMaE</a:t>
            </a:r>
            <a:endParaRPr lang="en-US" sz="2000" dirty="0"/>
          </a:p>
          <a:p>
            <a:pPr>
              <a:lnSpc>
                <a:spcPct val="100000"/>
              </a:lnSpc>
            </a:pPr>
            <a:r>
              <a:rPr lang="en-US" sz="2000" dirty="0"/>
              <a:t>Animating grid-gap: https://</a:t>
            </a:r>
            <a:r>
              <a:rPr lang="en-US" sz="2000" dirty="0" err="1"/>
              <a:t>codepen.io</a:t>
            </a:r>
            <a:r>
              <a:rPr lang="en-US" sz="2000" dirty="0"/>
              <a:t>/</a:t>
            </a:r>
            <a:r>
              <a:rPr lang="en-US" sz="2000" dirty="0" err="1"/>
              <a:t>matuzo</a:t>
            </a:r>
            <a:r>
              <a:rPr lang="en-US" sz="2000" dirty="0"/>
              <a:t>/pen/</a:t>
            </a:r>
            <a:r>
              <a:rPr lang="en-US" sz="2000" dirty="0" err="1"/>
              <a:t>rmQvMG</a:t>
            </a:r>
            <a:endParaRPr lang="en-US" sz="2000" dirty="0"/>
          </a:p>
          <a:p>
            <a:pPr>
              <a:lnSpc>
                <a:spcPct val="100000"/>
              </a:lnSpc>
            </a:pPr>
            <a:r>
              <a:rPr lang="en-US" sz="2000" dirty="0"/>
              <a:t>Animating grid-template-rows/columns (Firefox Only): https://</a:t>
            </a:r>
            <a:r>
              <a:rPr lang="en-US" sz="2000" dirty="0" err="1"/>
              <a:t>codepen.io</a:t>
            </a:r>
            <a:r>
              <a:rPr lang="en-US" sz="2000" dirty="0"/>
              <a:t>/</a:t>
            </a:r>
            <a:r>
              <a:rPr lang="en-US" sz="2000" dirty="0" err="1"/>
              <a:t>michellebarker</a:t>
            </a:r>
            <a:r>
              <a:rPr lang="en-US" sz="2000" dirty="0"/>
              <a:t>/pen/</a:t>
            </a:r>
            <a:r>
              <a:rPr lang="en-US" sz="2000" dirty="0" err="1"/>
              <a:t>oJmZKK</a:t>
            </a:r>
            <a:endParaRPr lang="en-US" sz="2000" dirty="0"/>
          </a:p>
          <a:p>
            <a:pPr>
              <a:lnSpc>
                <a:spcPct val="100000"/>
              </a:lnSpc>
            </a:pPr>
            <a:r>
              <a:rPr lang="en-US" sz="2000" dirty="0"/>
              <a:t>Holy Grail – Grid &amp; Flexbox: https://</a:t>
            </a:r>
            <a:r>
              <a:rPr lang="en-US" sz="2000" dirty="0" err="1"/>
              <a:t>codepen.io</a:t>
            </a:r>
            <a:r>
              <a:rPr lang="en-US" sz="2000" dirty="0"/>
              <a:t>/</a:t>
            </a:r>
            <a:r>
              <a:rPr lang="en-US" sz="2000" dirty="0" err="1"/>
              <a:t>aaronlubean</a:t>
            </a:r>
            <a:r>
              <a:rPr lang="en-US" sz="2000" dirty="0"/>
              <a:t>/pen/</a:t>
            </a:r>
            <a:r>
              <a:rPr lang="en-US" sz="2000" dirty="0" err="1"/>
              <a:t>MWgLxbQ</a:t>
            </a:r>
            <a:endParaRPr lang="en-US" sz="2000" dirty="0"/>
          </a:p>
          <a:p>
            <a:pPr>
              <a:lnSpc>
                <a:spcPct val="100000"/>
              </a:lnSpc>
            </a:pPr>
            <a:r>
              <a:rPr lang="en-US" sz="2000" dirty="0"/>
              <a:t>https://</a:t>
            </a:r>
            <a:r>
              <a:rPr lang="en-US" sz="2000" dirty="0" err="1"/>
              <a:t>css-tricks.com</a:t>
            </a:r>
            <a:r>
              <a:rPr lang="en-US" sz="2000" dirty="0"/>
              <a:t>/snippets/</a:t>
            </a:r>
            <a:r>
              <a:rPr lang="en-US" sz="2000" dirty="0" err="1"/>
              <a:t>css</a:t>
            </a:r>
            <a:r>
              <a:rPr lang="en-US" sz="2000" dirty="0"/>
              <a:t>/a-guide-to-flexbox</a:t>
            </a:r>
          </a:p>
          <a:p>
            <a:pPr>
              <a:lnSpc>
                <a:spcPct val="100000"/>
              </a:lnSpc>
            </a:pPr>
            <a:r>
              <a:rPr lang="en-US" sz="2000" dirty="0"/>
              <a:t>https://</a:t>
            </a:r>
            <a:r>
              <a:rPr lang="en-US" sz="2000" dirty="0" err="1"/>
              <a:t>css-tricks.com</a:t>
            </a:r>
            <a:r>
              <a:rPr lang="en-US" sz="2000" dirty="0"/>
              <a:t>/snippets/</a:t>
            </a:r>
            <a:r>
              <a:rPr lang="en-US" sz="2000" dirty="0" err="1"/>
              <a:t>css</a:t>
            </a:r>
            <a:r>
              <a:rPr lang="en-US" sz="2000" dirty="0"/>
              <a:t>/complete-guide-grid</a:t>
            </a:r>
          </a:p>
          <a:p>
            <a:pPr>
              <a:lnSpc>
                <a:spcPct val="100000"/>
              </a:lnSpc>
            </a:pPr>
            <a:r>
              <a:rPr lang="en-US" sz="2000" dirty="0"/>
              <a:t>https://</a:t>
            </a:r>
            <a:r>
              <a:rPr lang="en-US" sz="2000" dirty="0" err="1"/>
              <a:t>cssgrid.io</a:t>
            </a:r>
            <a:endParaRPr lang="en-US" sz="1800" dirty="0"/>
          </a:p>
          <a:p>
            <a:pPr>
              <a:lnSpc>
                <a:spcPct val="100000"/>
              </a:lnSpc>
            </a:pPr>
            <a:endParaRPr lang="en-US" sz="1800" dirty="0"/>
          </a:p>
          <a:p>
            <a:pPr>
              <a:lnSpc>
                <a:spcPct val="100000"/>
              </a:lnSpc>
            </a:pPr>
            <a:endParaRPr lang="en-US" sz="1800" dirty="0"/>
          </a:p>
          <a:p>
            <a:endParaRPr lang="en-US" dirty="0"/>
          </a:p>
          <a:p>
            <a:endParaRPr lang="en-US" dirty="0"/>
          </a:p>
        </p:txBody>
      </p:sp>
    </p:spTree>
    <p:extLst>
      <p:ext uri="{BB962C8B-B14F-4D97-AF65-F5344CB8AC3E}">
        <p14:creationId xmlns:p14="http://schemas.microsoft.com/office/powerpoint/2010/main" val="403364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5A09-82D6-462D-A052-D2CED19C26AC}"/>
              </a:ext>
            </a:extLst>
          </p:cNvPr>
          <p:cNvSpPr>
            <a:spLocks noGrp="1"/>
          </p:cNvSpPr>
          <p:nvPr>
            <p:ph type="title"/>
          </p:nvPr>
        </p:nvSpPr>
        <p:spPr>
          <a:xfrm>
            <a:off x="0" y="2788444"/>
            <a:ext cx="12090400" cy="1281112"/>
          </a:xfrm>
        </p:spPr>
        <p:txBody>
          <a:bodyPr/>
          <a:lstStyle/>
          <a:p>
            <a:pPr algn="ctr"/>
            <a:r>
              <a:rPr lang="en-US" dirty="0">
                <a:solidFill>
                  <a:schemeClr val="bg1"/>
                </a:solidFill>
                <a:effectLst>
                  <a:outerShdw blurRad="50800" dist="63500" dir="5400000" algn="ctr" rotWithShape="0">
                    <a:schemeClr val="tx1"/>
                  </a:outerShdw>
                </a:effectLst>
              </a:rPr>
              <a:t>Thanks &amp; Questions</a:t>
            </a:r>
          </a:p>
        </p:txBody>
      </p:sp>
      <p:pic>
        <p:nvPicPr>
          <p:cNvPr id="12" name="Picture 11">
            <a:extLst>
              <a:ext uri="{FF2B5EF4-FFF2-40B4-BE49-F238E27FC236}">
                <a16:creationId xmlns:a16="http://schemas.microsoft.com/office/drawing/2014/main" id="{7F0ED7A0-1764-884D-A32A-CEAA2F72EFC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Lst>
          </a:blip>
          <a:stretch>
            <a:fillRect/>
          </a:stretch>
        </p:blipFill>
        <p:spPr>
          <a:xfrm>
            <a:off x="10169225" y="6282634"/>
            <a:ext cx="423024" cy="438328"/>
          </a:xfrm>
          <a:prstGeom prst="rect">
            <a:avLst/>
          </a:prstGeom>
        </p:spPr>
      </p:pic>
      <p:sp>
        <p:nvSpPr>
          <p:cNvPr id="13" name="TextBox 12">
            <a:extLst>
              <a:ext uri="{FF2B5EF4-FFF2-40B4-BE49-F238E27FC236}">
                <a16:creationId xmlns:a16="http://schemas.microsoft.com/office/drawing/2014/main" id="{7336103B-DCBB-DA4B-8D59-DDE3FF58CF78}"/>
              </a:ext>
            </a:extLst>
          </p:cNvPr>
          <p:cNvSpPr txBox="1"/>
          <p:nvPr/>
        </p:nvSpPr>
        <p:spPr>
          <a:xfrm>
            <a:off x="10601371" y="6301743"/>
            <a:ext cx="2139334" cy="400110"/>
          </a:xfrm>
          <a:prstGeom prst="rect">
            <a:avLst/>
          </a:prstGeom>
          <a:noFill/>
        </p:spPr>
        <p:txBody>
          <a:bodyPr wrap="square" rtlCol="0">
            <a:spAutoFit/>
          </a:bodyPr>
          <a:lstStyle/>
          <a:p>
            <a:r>
              <a:rPr lang="en-US" sz="2000" b="1" i="0" dirty="0">
                <a:solidFill>
                  <a:schemeClr val="bg1"/>
                </a:solidFill>
                <a:effectLst>
                  <a:outerShdw blurRad="50800" dist="50800" dir="5400000" algn="ctr" rotWithShape="0">
                    <a:schemeClr val="tx1"/>
                  </a:outerShdw>
                </a:effectLst>
                <a:latin typeface="Arial" panose="020B0604020202020204" pitchFamily="34" charset="0"/>
                <a:ea typeface="Calibri" charset="0"/>
                <a:cs typeface="Arial" panose="020B0604020202020204" pitchFamily="34" charset="0"/>
              </a:rPr>
              <a:t>SORT</a:t>
            </a:r>
          </a:p>
        </p:txBody>
      </p:sp>
      <p:sp>
        <p:nvSpPr>
          <p:cNvPr id="14" name="TextBox 13">
            <a:extLst>
              <a:ext uri="{FF2B5EF4-FFF2-40B4-BE49-F238E27FC236}">
                <a16:creationId xmlns:a16="http://schemas.microsoft.com/office/drawing/2014/main" id="{DDF4DB13-F404-0744-87EA-B15B32A150FE}"/>
              </a:ext>
            </a:extLst>
          </p:cNvPr>
          <p:cNvSpPr txBox="1"/>
          <p:nvPr/>
        </p:nvSpPr>
        <p:spPr>
          <a:xfrm>
            <a:off x="0" y="6578742"/>
            <a:ext cx="3849131" cy="246221"/>
          </a:xfrm>
          <a:prstGeom prst="rect">
            <a:avLst/>
          </a:prstGeom>
          <a:noFill/>
        </p:spPr>
        <p:txBody>
          <a:bodyPr wrap="none" rtlCol="0">
            <a:spAutoFit/>
          </a:bodyPr>
          <a:lstStyle/>
          <a:p>
            <a:r>
              <a:rPr lang="en-US" sz="1000" dirty="0">
                <a:solidFill>
                  <a:schemeClr val="bg1"/>
                </a:solidFill>
                <a:effectLst>
                  <a:outerShdw blurRad="50800" dist="63500" dir="5400000" algn="ctr" rotWithShape="0">
                    <a:srgbClr val="000000">
                      <a:alpha val="43137"/>
                    </a:srgbClr>
                  </a:outerShdw>
                </a:effectLst>
              </a:rPr>
              <a:t>Chris Wills, © 2012 by Intellectual Reserve, Inc. All rights reserved.</a:t>
            </a:r>
          </a:p>
        </p:txBody>
      </p:sp>
    </p:spTree>
    <p:extLst>
      <p:ext uri="{BB962C8B-B14F-4D97-AF65-F5344CB8AC3E}">
        <p14:creationId xmlns:p14="http://schemas.microsoft.com/office/powerpoint/2010/main" val="1883114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87B7-15DB-4707-8692-86EA54E8A680}"/>
              </a:ext>
            </a:extLst>
          </p:cNvPr>
          <p:cNvSpPr>
            <a:spLocks noGrp="1"/>
          </p:cNvSpPr>
          <p:nvPr>
            <p:ph type="title"/>
          </p:nvPr>
        </p:nvSpPr>
        <p:spPr/>
        <p:txBody>
          <a:bodyPr/>
          <a:lstStyle/>
          <a:p>
            <a:r>
              <a:rPr lang="en-US" dirty="0"/>
              <a:t>Flexbox or Grid for layout?</a:t>
            </a:r>
          </a:p>
        </p:txBody>
      </p:sp>
      <p:sp>
        <p:nvSpPr>
          <p:cNvPr id="3" name="Content Placeholder 2">
            <a:extLst>
              <a:ext uri="{FF2B5EF4-FFF2-40B4-BE49-F238E27FC236}">
                <a16:creationId xmlns:a16="http://schemas.microsoft.com/office/drawing/2014/main" id="{B3D672C6-AC20-4075-B53C-3C8AD0D4CA0C}"/>
              </a:ext>
            </a:extLst>
          </p:cNvPr>
          <p:cNvSpPr>
            <a:spLocks noGrp="1"/>
          </p:cNvSpPr>
          <p:nvPr>
            <p:ph sz="quarter" idx="13"/>
          </p:nvPr>
        </p:nvSpPr>
        <p:spPr/>
        <p:txBody>
          <a:bodyPr>
            <a:normAutofit/>
          </a:bodyPr>
          <a:lstStyle/>
          <a:p>
            <a:r>
              <a:rPr lang="en-US" dirty="0"/>
              <a:t>Flexbox</a:t>
            </a:r>
          </a:p>
          <a:p>
            <a:pPr lvl="1"/>
            <a:r>
              <a:rPr lang="en-US" dirty="0"/>
              <a:t>one-dimensional, content-first approach</a:t>
            </a:r>
          </a:p>
          <a:p>
            <a:r>
              <a:rPr lang="en-US" dirty="0"/>
              <a:t>Grid</a:t>
            </a:r>
          </a:p>
          <a:p>
            <a:pPr lvl="1"/>
            <a:r>
              <a:rPr lang="en-US" dirty="0"/>
              <a:t>two-dimensional, layout-first approach</a:t>
            </a:r>
          </a:p>
          <a:p>
            <a:endParaRPr lang="en-US" dirty="0"/>
          </a:p>
          <a:p>
            <a:endParaRPr lang="en-US" dirty="0"/>
          </a:p>
          <a:p>
            <a:endParaRPr lang="en-US" dirty="0"/>
          </a:p>
        </p:txBody>
      </p:sp>
    </p:spTree>
    <p:extLst>
      <p:ext uri="{BB962C8B-B14F-4D97-AF65-F5344CB8AC3E}">
        <p14:creationId xmlns:p14="http://schemas.microsoft.com/office/powerpoint/2010/main" val="73548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C247-12E2-DE40-8C9E-A7B1CFA5EEC6}"/>
              </a:ext>
            </a:extLst>
          </p:cNvPr>
          <p:cNvSpPr>
            <a:spLocks noGrp="1"/>
          </p:cNvSpPr>
          <p:nvPr>
            <p:ph type="title"/>
          </p:nvPr>
        </p:nvSpPr>
        <p:spPr/>
        <p:txBody>
          <a:bodyPr/>
          <a:lstStyle/>
          <a:p>
            <a:r>
              <a:rPr lang="en-US" dirty="0"/>
              <a:t>Flexbox vs. Grid</a:t>
            </a:r>
          </a:p>
        </p:txBody>
      </p:sp>
      <p:sp>
        <p:nvSpPr>
          <p:cNvPr id="3" name="Content Placeholder 2">
            <a:extLst>
              <a:ext uri="{FF2B5EF4-FFF2-40B4-BE49-F238E27FC236}">
                <a16:creationId xmlns:a16="http://schemas.microsoft.com/office/drawing/2014/main" id="{8E7264B8-7C60-064D-B7AD-9369F4F84D3E}"/>
              </a:ext>
            </a:extLst>
          </p:cNvPr>
          <p:cNvSpPr>
            <a:spLocks noGrp="1"/>
          </p:cNvSpPr>
          <p:nvPr>
            <p:ph sz="quarter" idx="13"/>
          </p:nvPr>
        </p:nvSpPr>
        <p:spPr>
          <a:xfrm>
            <a:off x="490654" y="1900379"/>
            <a:ext cx="5605346" cy="630329"/>
          </a:xfrm>
        </p:spPr>
        <p:txBody>
          <a:bodyPr>
            <a:normAutofit fontScale="92500" lnSpcReduction="20000"/>
          </a:bodyPr>
          <a:lstStyle/>
          <a:p>
            <a:pPr marL="0" indent="0">
              <a:buNone/>
            </a:pPr>
            <a:r>
              <a:rPr lang="en-US" dirty="0"/>
              <a:t>Flexbox lines ‘</a:t>
            </a:r>
            <a:r>
              <a:rPr lang="en-US" dirty="0" err="1"/>
              <a:t>em</a:t>
            </a:r>
            <a:r>
              <a:rPr lang="en-US" dirty="0"/>
              <a:t> up in one direction</a:t>
            </a:r>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p:pic>
        <p:nvPicPr>
          <p:cNvPr id="9" name="Graphic 8">
            <a:extLst>
              <a:ext uri="{FF2B5EF4-FFF2-40B4-BE49-F238E27FC236}">
                <a16:creationId xmlns:a16="http://schemas.microsoft.com/office/drawing/2014/main" id="{FA2E5870-FFD4-3841-8D18-B051E2FAF4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6654" y="2530708"/>
            <a:ext cx="4896785" cy="3792176"/>
          </a:xfrm>
          <a:prstGeom prst="rect">
            <a:avLst/>
          </a:prstGeom>
        </p:spPr>
      </p:pic>
      <p:sp>
        <p:nvSpPr>
          <p:cNvPr id="10" name="Content Placeholder 2">
            <a:extLst>
              <a:ext uri="{FF2B5EF4-FFF2-40B4-BE49-F238E27FC236}">
                <a16:creationId xmlns:a16="http://schemas.microsoft.com/office/drawing/2014/main" id="{5181A3E6-0753-F743-AC38-96A2A3BBFDAC}"/>
              </a:ext>
            </a:extLst>
          </p:cNvPr>
          <p:cNvSpPr txBox="1">
            <a:spLocks/>
          </p:cNvSpPr>
          <p:nvPr/>
        </p:nvSpPr>
        <p:spPr>
          <a:xfrm>
            <a:off x="6586654" y="1900379"/>
            <a:ext cx="5605346" cy="630329"/>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1000"/>
              </a:spcBef>
              <a:buClr>
                <a:srgbClr val="E95C2B"/>
              </a:buClr>
              <a:buSzPct val="75000"/>
              <a:buFont typeface="Webdings" panose="05030102010509060703" pitchFamily="18" charset="2"/>
              <a:buChar char="&lt;"/>
              <a:defRPr sz="2800" b="0" i="0" kern="1200">
                <a:solidFill>
                  <a:srgbClr val="143250"/>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E95C2B"/>
              </a:buClr>
              <a:buSzPct val="75000"/>
              <a:buFont typeface="Webdings" panose="05030102010509060703" pitchFamily="18" charset="2"/>
              <a:buChar char="&lt;"/>
              <a:defRPr sz="2400" b="0" i="0" kern="1200">
                <a:solidFill>
                  <a:srgbClr val="143250"/>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Clr>
                <a:srgbClr val="E95C2B"/>
              </a:buClr>
              <a:buFont typeface="Webdings" panose="05030102010509060703" pitchFamily="18" charset="2"/>
              <a:buChar char="&lt;"/>
              <a:defRPr sz="2000" b="0" i="0" kern="1200">
                <a:solidFill>
                  <a:srgbClr val="14325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E95C2B"/>
              </a:buClr>
              <a:buFont typeface="Webdings" panose="05030102010509060703" pitchFamily="18" charset="2"/>
              <a:buChar char="&lt;"/>
              <a:defRPr sz="1800" b="0" i="0" kern="1200">
                <a:solidFill>
                  <a:srgbClr val="143250"/>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ebdings" panose="05030102010509060703" pitchFamily="18" charset="2"/>
              <a:buNone/>
            </a:pPr>
            <a:r>
              <a:rPr lang="en-US" dirty="0"/>
              <a:t>Grid lines ‘</a:t>
            </a:r>
            <a:r>
              <a:rPr lang="en-US" dirty="0" err="1"/>
              <a:t>em</a:t>
            </a:r>
            <a:r>
              <a:rPr lang="en-US" dirty="0"/>
              <a:t> up in two directions</a:t>
            </a:r>
          </a:p>
          <a:p>
            <a:endParaRPr lang="en-US" dirty="0"/>
          </a:p>
          <a:p>
            <a:pPr marL="0" indent="0">
              <a:buFont typeface="Webdings" panose="05030102010509060703" pitchFamily="18" charset="2"/>
              <a:buNone/>
            </a:pPr>
            <a:endParaRPr lang="en-US" dirty="0"/>
          </a:p>
          <a:p>
            <a:pPr marL="0" indent="0">
              <a:buFont typeface="Webdings" panose="05030102010509060703" pitchFamily="18" charset="2"/>
              <a:buNone/>
            </a:pPr>
            <a:endParaRPr lang="en-US" dirty="0"/>
          </a:p>
          <a:p>
            <a:pPr marL="0" indent="0">
              <a:buFont typeface="Webdings" panose="05030102010509060703" pitchFamily="18" charset="2"/>
              <a:buNone/>
            </a:pPr>
            <a:endParaRPr lang="en-US" dirty="0"/>
          </a:p>
        </p:txBody>
      </p:sp>
      <p:pic>
        <p:nvPicPr>
          <p:cNvPr id="12" name="Graphic 11">
            <a:extLst>
              <a:ext uri="{FF2B5EF4-FFF2-40B4-BE49-F238E27FC236}">
                <a16:creationId xmlns:a16="http://schemas.microsoft.com/office/drawing/2014/main" id="{242BF722-CE5A-3840-AE71-DB0A0C1F6B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654" y="2530708"/>
            <a:ext cx="4628506" cy="3628045"/>
          </a:xfrm>
          <a:prstGeom prst="rect">
            <a:avLst/>
          </a:prstGeom>
        </p:spPr>
      </p:pic>
    </p:spTree>
    <p:extLst>
      <p:ext uri="{BB962C8B-B14F-4D97-AF65-F5344CB8AC3E}">
        <p14:creationId xmlns:p14="http://schemas.microsoft.com/office/powerpoint/2010/main" val="393476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6166-FD14-4517-926D-F9AB5C665489}"/>
              </a:ext>
            </a:extLst>
          </p:cNvPr>
          <p:cNvSpPr>
            <a:spLocks noGrp="1"/>
          </p:cNvSpPr>
          <p:nvPr>
            <p:ph type="title"/>
          </p:nvPr>
        </p:nvSpPr>
        <p:spPr/>
        <p:txBody>
          <a:bodyPr/>
          <a:lstStyle/>
          <a:p>
            <a:r>
              <a:rPr lang="en-US" dirty="0"/>
              <a:t>Flexbox Anatomy &amp; Terminology</a:t>
            </a:r>
          </a:p>
        </p:txBody>
      </p:sp>
      <p:sp>
        <p:nvSpPr>
          <p:cNvPr id="3" name="Content Placeholder 2">
            <a:extLst>
              <a:ext uri="{FF2B5EF4-FFF2-40B4-BE49-F238E27FC236}">
                <a16:creationId xmlns:a16="http://schemas.microsoft.com/office/drawing/2014/main" id="{7DEFCEA5-C99D-4C92-ABBA-D7FA092DCE6C}"/>
              </a:ext>
            </a:extLst>
          </p:cNvPr>
          <p:cNvSpPr>
            <a:spLocks noGrp="1"/>
          </p:cNvSpPr>
          <p:nvPr>
            <p:ph sz="quarter" idx="13"/>
          </p:nvPr>
        </p:nvSpPr>
        <p:spPr>
          <a:xfrm>
            <a:off x="3850784" y="1696570"/>
            <a:ext cx="8341216" cy="5143500"/>
          </a:xfrm>
        </p:spPr>
        <p:txBody>
          <a:bodyPr>
            <a:normAutofit fontScale="70000" lnSpcReduction="20000"/>
          </a:bodyPr>
          <a:lstStyle/>
          <a:p>
            <a:r>
              <a:rPr lang="en-US" sz="3400" dirty="0"/>
              <a:t>Container – </a:t>
            </a:r>
            <a:r>
              <a:rPr lang="en-US" sz="3400" dirty="0">
                <a:solidFill>
                  <a:srgbClr val="FF0000"/>
                </a:solidFill>
                <a:highlight>
                  <a:srgbClr val="FAF2F4"/>
                </a:highlight>
                <a:latin typeface="Consolas" panose="020B0609020204030204" pitchFamily="49" charset="0"/>
                <a:cs typeface="Consolas" panose="020B0609020204030204" pitchFamily="49" charset="0"/>
              </a:rPr>
              <a:t>display: flex;</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flex-direction</a:t>
            </a:r>
            <a:r>
              <a:rPr lang="en-US" sz="2300" dirty="0">
                <a:solidFill>
                  <a:srgbClr val="C00000"/>
                </a:solidFill>
                <a:highlight>
                  <a:srgbClr val="FAF2F4"/>
                </a:highlight>
                <a:latin typeface="Consolas" panose="020B0609020204030204" pitchFamily="49" charset="0"/>
                <a:cs typeface="Consolas" panose="020B0609020204030204" pitchFamily="49" charset="0"/>
              </a:rPr>
              <a:t>:</a:t>
            </a:r>
            <a:r>
              <a:rPr lang="en-US" sz="2300" dirty="0">
                <a:solidFill>
                  <a:srgbClr val="FF0000"/>
                </a:solidFill>
                <a:highlight>
                  <a:srgbClr val="FAF2F4"/>
                </a:highlight>
                <a:latin typeface="Consolas" panose="020B0609020204030204" pitchFamily="49" charset="0"/>
                <a:cs typeface="Consolas" panose="020B0609020204030204" pitchFamily="49" charset="0"/>
              </a:rPr>
              <a:t> </a:t>
            </a:r>
            <a:r>
              <a:rPr lang="en-US" sz="2300" dirty="0">
                <a:solidFill>
                  <a:schemeClr val="tx1"/>
                </a:solidFill>
                <a:highlight>
                  <a:srgbClr val="FAF2F4"/>
                </a:highlight>
                <a:latin typeface="Consolas" panose="020B0609020204030204" pitchFamily="49" charset="0"/>
                <a:cs typeface="Consolas" panose="020B0609020204030204" pitchFamily="49" charset="0"/>
              </a:rPr>
              <a:t>row | row-reverse | column | column-reverse</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flex-wrap: </a:t>
            </a:r>
            <a:r>
              <a:rPr lang="en-US" sz="2300" dirty="0" err="1">
                <a:solidFill>
                  <a:schemeClr val="tx1"/>
                </a:solidFill>
                <a:highlight>
                  <a:srgbClr val="FAF2F4"/>
                </a:highlight>
                <a:latin typeface="Consolas" panose="020B0609020204030204" pitchFamily="49" charset="0"/>
                <a:cs typeface="Consolas" panose="020B0609020204030204" pitchFamily="49" charset="0"/>
              </a:rPr>
              <a:t>nowrap</a:t>
            </a:r>
            <a:r>
              <a:rPr lang="en-US" sz="2300" dirty="0">
                <a:solidFill>
                  <a:schemeClr val="tx1"/>
                </a:solidFill>
                <a:highlight>
                  <a:srgbClr val="FAF2F4"/>
                </a:highlight>
                <a:latin typeface="Consolas" panose="020B0609020204030204" pitchFamily="49" charset="0"/>
                <a:cs typeface="Consolas" panose="020B0609020204030204" pitchFamily="49" charset="0"/>
              </a:rPr>
              <a:t> | wrap | wrap-reverse</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justify-content: </a:t>
            </a:r>
            <a:r>
              <a:rPr lang="en-US" sz="2300" dirty="0">
                <a:solidFill>
                  <a:schemeClr val="tx1"/>
                </a:solidFill>
                <a:highlight>
                  <a:srgbClr val="FAF2F4"/>
                </a:highlight>
                <a:latin typeface="Consolas" panose="020B0609020204030204" pitchFamily="49" charset="0"/>
                <a:cs typeface="Consolas" panose="020B0609020204030204" pitchFamily="49" charset="0"/>
              </a:rPr>
              <a:t>flex-start</a:t>
            </a:r>
            <a:r>
              <a:rPr lang="en-US" sz="2300" dirty="0">
                <a:solidFill>
                  <a:srgbClr val="FF0000"/>
                </a:solidFill>
                <a:highlight>
                  <a:srgbClr val="FAF2F4"/>
                </a:highlight>
                <a:latin typeface="Consolas" panose="020B0609020204030204" pitchFamily="49" charset="0"/>
                <a:cs typeface="Consolas" panose="020B0609020204030204" pitchFamily="49" charset="0"/>
              </a:rPr>
              <a:t> </a:t>
            </a:r>
            <a:r>
              <a:rPr lang="en-US" sz="2300" dirty="0">
                <a:solidFill>
                  <a:schemeClr val="tx1"/>
                </a:solidFill>
                <a:highlight>
                  <a:srgbClr val="FAF2F4"/>
                </a:highlight>
                <a:latin typeface="Consolas" panose="020B0609020204030204" pitchFamily="49" charset="0"/>
                <a:cs typeface="Consolas" panose="020B0609020204030204" pitchFamily="49" charset="0"/>
              </a:rPr>
              <a:t>| flex-end | center | space-between | space-around | space-evenly</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align-items: </a:t>
            </a:r>
            <a:r>
              <a:rPr lang="en-US" sz="2300" dirty="0">
                <a:solidFill>
                  <a:schemeClr val="tx1"/>
                </a:solidFill>
                <a:highlight>
                  <a:srgbClr val="FAF2F4"/>
                </a:highlight>
                <a:latin typeface="Consolas" panose="020B0609020204030204" pitchFamily="49" charset="0"/>
                <a:cs typeface="Consolas" panose="020B0609020204030204" pitchFamily="49" charset="0"/>
              </a:rPr>
              <a:t>stretch | flex-start | flex-end | center | baseline</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align-content: </a:t>
            </a:r>
            <a:r>
              <a:rPr lang="en-US" sz="2300" dirty="0">
                <a:solidFill>
                  <a:schemeClr val="tx1"/>
                </a:solidFill>
                <a:highlight>
                  <a:srgbClr val="FAF2F4"/>
                </a:highlight>
                <a:latin typeface="Consolas" panose="020B0609020204030204" pitchFamily="49" charset="0"/>
                <a:cs typeface="Consolas" panose="020B0609020204030204" pitchFamily="49" charset="0"/>
              </a:rPr>
              <a:t>stretch | flex-start | flex-end | center | space-between | space-around</a:t>
            </a:r>
          </a:p>
          <a:p>
            <a:pPr indent="-320040"/>
            <a:r>
              <a:rPr lang="en-US" sz="3400" dirty="0"/>
              <a:t>Flex Item – direct child of container</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order: </a:t>
            </a:r>
            <a:r>
              <a:rPr lang="en-US" sz="2300" dirty="0">
                <a:solidFill>
                  <a:schemeClr val="tx1"/>
                </a:solidFill>
                <a:highlight>
                  <a:srgbClr val="FAF2F4"/>
                </a:highlight>
                <a:latin typeface="Consolas" panose="020B0609020204030204" pitchFamily="49" charset="0"/>
                <a:cs typeface="Consolas" panose="020B0609020204030204" pitchFamily="49" charset="0"/>
              </a:rPr>
              <a:t>0 | &lt;integer&gt;</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flex: </a:t>
            </a:r>
            <a:r>
              <a:rPr lang="en-US" sz="2300" dirty="0">
                <a:solidFill>
                  <a:schemeClr val="tx1"/>
                </a:solidFill>
                <a:highlight>
                  <a:srgbClr val="FAF2F4"/>
                </a:highlight>
                <a:latin typeface="Consolas" panose="020B0609020204030204" pitchFamily="49" charset="0"/>
                <a:cs typeface="Consolas" panose="020B0609020204030204" pitchFamily="49" charset="0"/>
              </a:rPr>
              <a:t>0 1 auto | &lt;grow&gt; &lt;shrink&gt; &lt;basis&gt; | none</a:t>
            </a:r>
          </a:p>
          <a:p>
            <a:pPr lvl="1" indent="-320040">
              <a:lnSpc>
                <a:spcPct val="110000"/>
              </a:lnSpc>
              <a:spcAft>
                <a:spcPts val="500"/>
              </a:spcAft>
            </a:pPr>
            <a:r>
              <a:rPr lang="en-US" sz="2300" dirty="0">
                <a:solidFill>
                  <a:srgbClr val="FF0000"/>
                </a:solidFill>
                <a:highlight>
                  <a:srgbClr val="FAF2F4"/>
                </a:highlight>
                <a:latin typeface="Consolas" panose="020B0609020204030204" pitchFamily="49" charset="0"/>
                <a:cs typeface="Consolas" panose="020B0609020204030204" pitchFamily="49" charset="0"/>
              </a:rPr>
              <a:t>align-self: </a:t>
            </a:r>
            <a:r>
              <a:rPr lang="en-US" sz="2300" dirty="0">
                <a:solidFill>
                  <a:schemeClr val="tx1"/>
                </a:solidFill>
                <a:highlight>
                  <a:srgbClr val="FAF2F4"/>
                </a:highlight>
                <a:latin typeface="Consolas" panose="020B0609020204030204" pitchFamily="49" charset="0"/>
                <a:cs typeface="Consolas" panose="020B0609020204030204" pitchFamily="49" charset="0"/>
              </a:rPr>
              <a:t>auto</a:t>
            </a:r>
            <a:r>
              <a:rPr lang="en-US" sz="2300" dirty="0">
                <a:solidFill>
                  <a:srgbClr val="FF0000"/>
                </a:solidFill>
                <a:highlight>
                  <a:srgbClr val="FAF2F4"/>
                </a:highlight>
                <a:latin typeface="Consolas" panose="020B0609020204030204" pitchFamily="49" charset="0"/>
                <a:cs typeface="Consolas" panose="020B0609020204030204" pitchFamily="49" charset="0"/>
              </a:rPr>
              <a:t> </a:t>
            </a:r>
            <a:r>
              <a:rPr lang="en-US" sz="2300" dirty="0">
                <a:solidFill>
                  <a:schemeClr val="tx1"/>
                </a:solidFill>
                <a:highlight>
                  <a:srgbClr val="FAF2F4"/>
                </a:highlight>
                <a:latin typeface="Consolas" panose="020B0609020204030204" pitchFamily="49" charset="0"/>
                <a:cs typeface="Consolas" panose="020B0609020204030204" pitchFamily="49" charset="0"/>
              </a:rPr>
              <a:t>| flex-start | flex-end | center | baseline | stretch</a:t>
            </a:r>
            <a:endParaRPr lang="en-US" sz="2300" dirty="0">
              <a:highlight>
                <a:srgbClr val="FAF2F4"/>
              </a:highlight>
            </a:endParaRPr>
          </a:p>
        </p:txBody>
      </p:sp>
      <p:pic>
        <p:nvPicPr>
          <p:cNvPr id="7" name="Graphic 6">
            <a:extLst>
              <a:ext uri="{FF2B5EF4-FFF2-40B4-BE49-F238E27FC236}">
                <a16:creationId xmlns:a16="http://schemas.microsoft.com/office/drawing/2014/main" id="{B5B45625-B38B-7441-83B5-D5BAE2250B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14500"/>
            <a:ext cx="4146997" cy="2985838"/>
          </a:xfrm>
          <a:prstGeom prst="rect">
            <a:avLst/>
          </a:prstGeom>
        </p:spPr>
      </p:pic>
    </p:spTree>
    <p:extLst>
      <p:ext uri="{BB962C8B-B14F-4D97-AF65-F5344CB8AC3E}">
        <p14:creationId xmlns:p14="http://schemas.microsoft.com/office/powerpoint/2010/main" val="3422724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6166-FD14-4517-926D-F9AB5C665489}"/>
              </a:ext>
            </a:extLst>
          </p:cNvPr>
          <p:cNvSpPr>
            <a:spLocks noGrp="1"/>
          </p:cNvSpPr>
          <p:nvPr>
            <p:ph type="title"/>
          </p:nvPr>
        </p:nvSpPr>
        <p:spPr/>
        <p:txBody>
          <a:bodyPr/>
          <a:lstStyle/>
          <a:p>
            <a:r>
              <a:rPr lang="en-US" dirty="0"/>
              <a:t>Grid Anatomy &amp; Terminology</a:t>
            </a:r>
          </a:p>
        </p:txBody>
      </p:sp>
      <p:sp>
        <p:nvSpPr>
          <p:cNvPr id="3" name="Content Placeholder 2">
            <a:extLst>
              <a:ext uri="{FF2B5EF4-FFF2-40B4-BE49-F238E27FC236}">
                <a16:creationId xmlns:a16="http://schemas.microsoft.com/office/drawing/2014/main" id="{7DEFCEA5-C99D-4C92-ABBA-D7FA092DCE6C}"/>
              </a:ext>
            </a:extLst>
          </p:cNvPr>
          <p:cNvSpPr>
            <a:spLocks noGrp="1"/>
          </p:cNvSpPr>
          <p:nvPr>
            <p:ph sz="quarter" idx="13"/>
          </p:nvPr>
        </p:nvSpPr>
        <p:spPr>
          <a:xfrm>
            <a:off x="4633993" y="1658425"/>
            <a:ext cx="7558006" cy="5199575"/>
          </a:xfrm>
        </p:spPr>
        <p:txBody>
          <a:bodyPr>
            <a:normAutofit fontScale="47500" lnSpcReduction="20000"/>
          </a:bodyPr>
          <a:lstStyle/>
          <a:p>
            <a:r>
              <a:rPr lang="en-US" sz="3400" dirty="0"/>
              <a:t>Container – </a:t>
            </a:r>
            <a:r>
              <a:rPr lang="en-US" sz="3400" dirty="0">
                <a:solidFill>
                  <a:srgbClr val="FF0000"/>
                </a:solidFill>
                <a:highlight>
                  <a:srgbClr val="FAF2F4"/>
                </a:highlight>
                <a:latin typeface="Consolas" panose="020B0609020204030204" pitchFamily="49" charset="0"/>
                <a:cs typeface="Consolas" panose="020B0609020204030204" pitchFamily="49" charset="0"/>
              </a:rPr>
              <a:t>display: grid;</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grid-template-columns:</a:t>
            </a:r>
            <a:r>
              <a:rPr lang="en-US" sz="2500" dirty="0">
                <a:solidFill>
                  <a:schemeClr val="tx1"/>
                </a:solidFill>
                <a:highlight>
                  <a:srgbClr val="FAF2F4"/>
                </a:highlight>
                <a:latin typeface="Consolas" panose="020B0609020204030204" pitchFamily="49" charset="0"/>
                <a:cs typeface="Consolas" panose="020B0609020204030204" pitchFamily="49" charset="0"/>
              </a:rPr>
              <a:t> &lt;track-size&gt; … | [line-name] &lt;track-size&gt;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grid-template-rows:</a:t>
            </a:r>
            <a:r>
              <a:rPr lang="en-US" sz="2500" dirty="0">
                <a:solidFill>
                  <a:schemeClr val="tx1"/>
                </a:solidFill>
                <a:highlight>
                  <a:srgbClr val="FAF2F4"/>
                </a:highlight>
                <a:latin typeface="Consolas" panose="020B0609020204030204" pitchFamily="49" charset="0"/>
                <a:cs typeface="Consolas" panose="020B0609020204030204" pitchFamily="49" charset="0"/>
              </a:rPr>
              <a:t> &lt;track-size&gt; … | [line-name] &lt;track-size&gt;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grid-template-areas:</a:t>
            </a:r>
            <a:r>
              <a:rPr lang="en-US" sz="2500" dirty="0">
                <a:highlight>
                  <a:srgbClr val="FAF2F4"/>
                </a:highlight>
                <a:latin typeface="Consolas" panose="020B0609020204030204" pitchFamily="49" charset="0"/>
                <a:cs typeface="Consolas" panose="020B0609020204030204" pitchFamily="49" charset="0"/>
              </a:rPr>
              <a:t> </a:t>
            </a:r>
            <a:r>
              <a:rPr lang="en-US" sz="2500" dirty="0">
                <a:solidFill>
                  <a:schemeClr val="tx1"/>
                </a:solidFill>
                <a:highlight>
                  <a:srgbClr val="FAF2F4"/>
                </a:highlight>
                <a:latin typeface="Consolas" panose="020B0609020204030204" pitchFamily="49" charset="0"/>
                <a:cs typeface="Consolas" panose="020B0609020204030204" pitchFamily="49" charset="0"/>
              </a:rPr>
              <a:t>"&lt;grid-area-name&gt; | . | none | …"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grid-auto-columns:</a:t>
            </a:r>
            <a:r>
              <a:rPr lang="en-US" sz="2500" dirty="0">
                <a:solidFill>
                  <a:schemeClr val="tx1"/>
                </a:solidFill>
                <a:highlight>
                  <a:srgbClr val="FAF2F4"/>
                </a:highlight>
                <a:latin typeface="Consolas" panose="020B0609020204030204" pitchFamily="49" charset="0"/>
                <a:cs typeface="Consolas" panose="020B0609020204030204" pitchFamily="49" charset="0"/>
              </a:rPr>
              <a:t> &lt;track-size&gt;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grid-auto-rows:</a:t>
            </a:r>
            <a:r>
              <a:rPr lang="en-US" sz="2500" dirty="0">
                <a:solidFill>
                  <a:schemeClr val="tx1"/>
                </a:solidFill>
                <a:highlight>
                  <a:srgbClr val="FAF2F4"/>
                </a:highlight>
                <a:latin typeface="Consolas" panose="020B0609020204030204" pitchFamily="49" charset="0"/>
                <a:cs typeface="Consolas" panose="020B0609020204030204" pitchFamily="49" charset="0"/>
              </a:rPr>
              <a:t> &lt;track-size&gt; … </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grid-auto-flow:</a:t>
            </a:r>
            <a:r>
              <a:rPr lang="en-US" sz="2500" dirty="0">
                <a:solidFill>
                  <a:schemeClr val="tx1"/>
                </a:solidFill>
                <a:highlight>
                  <a:srgbClr val="FAF2F4"/>
                </a:highlight>
                <a:latin typeface="Consolas" panose="020B0609020204030204" pitchFamily="49" charset="0"/>
                <a:cs typeface="Consolas" panose="020B0609020204030204" pitchFamily="49" charset="0"/>
              </a:rPr>
              <a:t> row | column | row dense | column dense</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grid-gap: </a:t>
            </a:r>
            <a:r>
              <a:rPr lang="en-US" sz="2500" dirty="0">
                <a:solidFill>
                  <a:schemeClr val="tx1"/>
                </a:solidFill>
                <a:highlight>
                  <a:srgbClr val="FAF2F4"/>
                </a:highlight>
                <a:latin typeface="Consolas" panose="020B0609020204030204" pitchFamily="49" charset="0"/>
                <a:cs typeface="Consolas" panose="020B0609020204030204" pitchFamily="49" charset="0"/>
              </a:rPr>
              <a:t>&lt;grid-column-gap&gt; &lt;grid-row-gap&gt;</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justify-items: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align-items: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justify-content: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 | space-around | space-between | space-evenly</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align-content: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 | space-around | space-between | space-evenly</a:t>
            </a:r>
          </a:p>
          <a:p>
            <a:pPr indent="-320040"/>
            <a:r>
              <a:rPr lang="en-US" sz="3400" dirty="0"/>
              <a:t>Grid Item – direct child of container</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grid-column: </a:t>
            </a:r>
            <a:r>
              <a:rPr lang="en-US" sz="2500" dirty="0">
                <a:solidFill>
                  <a:schemeClr val="tx1"/>
                </a:solidFill>
                <a:highlight>
                  <a:srgbClr val="FAF2F4"/>
                </a:highlight>
                <a:latin typeface="Consolas" panose="020B0609020204030204" pitchFamily="49" charset="0"/>
                <a:cs typeface="Consolas" panose="020B0609020204030204" pitchFamily="49" charset="0"/>
              </a:rPr>
              <a:t>&lt;start-line&gt; / &lt;end-line&gt; | &lt;start-line&gt; / span &lt;value&gt;</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grid-row: </a:t>
            </a:r>
            <a:r>
              <a:rPr lang="en-US" sz="2500" dirty="0">
                <a:solidFill>
                  <a:schemeClr val="tx1"/>
                </a:solidFill>
                <a:highlight>
                  <a:srgbClr val="FAF2F4"/>
                </a:highlight>
                <a:latin typeface="Consolas" panose="020B0609020204030204" pitchFamily="49" charset="0"/>
                <a:cs typeface="Consolas" panose="020B0609020204030204" pitchFamily="49" charset="0"/>
              </a:rPr>
              <a:t>&lt;start-line&gt; / &lt;end-line&gt; | &lt;start-line&gt; / span &lt;value&gt;</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grid-area: </a:t>
            </a:r>
            <a:r>
              <a:rPr lang="en-US" sz="2500" dirty="0">
                <a:solidFill>
                  <a:schemeClr val="tx1"/>
                </a:solidFill>
                <a:highlight>
                  <a:srgbClr val="FAF2F4"/>
                </a:highlight>
                <a:latin typeface="Consolas" panose="020B0609020204030204" pitchFamily="49" charset="0"/>
                <a:cs typeface="Consolas" panose="020B0609020204030204" pitchFamily="49" charset="0"/>
              </a:rPr>
              <a:t>&lt;grid-area-name&gt; | &lt;row-start&gt;/&lt;column-start&gt;/&lt;row-end&gt;/&lt;column-end&gt;</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justify-self:</a:t>
            </a:r>
            <a:r>
              <a:rPr lang="en-US" sz="2500" dirty="0">
                <a:solidFill>
                  <a:schemeClr val="tx1"/>
                </a:solidFill>
                <a:highlight>
                  <a:srgbClr val="FAF2F4"/>
                </a:highlight>
                <a:latin typeface="Consolas" panose="020B0609020204030204" pitchFamily="49" charset="0"/>
                <a:cs typeface="Consolas" panose="020B0609020204030204" pitchFamily="49" charset="0"/>
              </a:rPr>
              <a:t> start | end | center | stretch</a:t>
            </a:r>
          </a:p>
          <a:p>
            <a:pPr lvl="1" indent="-320040">
              <a:lnSpc>
                <a:spcPct val="110000"/>
              </a:lnSpc>
            </a:pPr>
            <a:r>
              <a:rPr lang="en-US" sz="2500" dirty="0">
                <a:solidFill>
                  <a:srgbClr val="FF0000"/>
                </a:solidFill>
                <a:highlight>
                  <a:srgbClr val="FAF2F4"/>
                </a:highlight>
                <a:latin typeface="Consolas" panose="020B0609020204030204" pitchFamily="49" charset="0"/>
                <a:cs typeface="Consolas" panose="020B0609020204030204" pitchFamily="49" charset="0"/>
              </a:rPr>
              <a:t>align-self: </a:t>
            </a:r>
            <a:r>
              <a:rPr lang="en-US" sz="2500" dirty="0">
                <a:solidFill>
                  <a:schemeClr val="tx1"/>
                </a:solidFill>
                <a:highlight>
                  <a:srgbClr val="FAF2F4"/>
                </a:highlight>
                <a:latin typeface="Consolas" panose="020B0609020204030204" pitchFamily="49" charset="0"/>
                <a:cs typeface="Consolas" panose="020B0609020204030204" pitchFamily="49" charset="0"/>
              </a:rPr>
              <a:t>start | end | center | stretch</a:t>
            </a:r>
          </a:p>
        </p:txBody>
      </p:sp>
      <p:pic>
        <p:nvPicPr>
          <p:cNvPr id="5" name="Graphic 4">
            <a:extLst>
              <a:ext uri="{FF2B5EF4-FFF2-40B4-BE49-F238E27FC236}">
                <a16:creationId xmlns:a16="http://schemas.microsoft.com/office/drawing/2014/main" id="{0D8A86D2-4AE1-E540-9A42-00570944A3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16284"/>
            <a:ext cx="5067946" cy="3770793"/>
          </a:xfrm>
          <a:prstGeom prst="rect">
            <a:avLst/>
          </a:prstGeom>
        </p:spPr>
      </p:pic>
    </p:spTree>
    <p:extLst>
      <p:ext uri="{BB962C8B-B14F-4D97-AF65-F5344CB8AC3E}">
        <p14:creationId xmlns:p14="http://schemas.microsoft.com/office/powerpoint/2010/main" val="4129848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6CC2-03BD-764A-8EC3-FF477715C38D}"/>
              </a:ext>
            </a:extLst>
          </p:cNvPr>
          <p:cNvSpPr>
            <a:spLocks noGrp="1"/>
          </p:cNvSpPr>
          <p:nvPr>
            <p:ph type="title"/>
          </p:nvPr>
        </p:nvSpPr>
        <p:spPr/>
        <p:txBody>
          <a:bodyPr/>
          <a:lstStyle/>
          <a:p>
            <a:r>
              <a:rPr lang="en-US" dirty="0"/>
              <a:t>Column/row span &amp; layering in Grid</a:t>
            </a:r>
          </a:p>
        </p:txBody>
      </p:sp>
      <p:pic>
        <p:nvPicPr>
          <p:cNvPr id="5" name="Graphic 4">
            <a:extLst>
              <a:ext uri="{FF2B5EF4-FFF2-40B4-BE49-F238E27FC236}">
                <a16:creationId xmlns:a16="http://schemas.microsoft.com/office/drawing/2014/main" id="{0CD24682-6E8F-7C41-BCD0-4A7C18FB11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906" y="2245297"/>
            <a:ext cx="4037345" cy="4037345"/>
          </a:xfrm>
          <a:prstGeom prst="rect">
            <a:avLst/>
          </a:prstGeom>
        </p:spPr>
      </p:pic>
      <p:pic>
        <p:nvPicPr>
          <p:cNvPr id="7" name="Graphic 6">
            <a:extLst>
              <a:ext uri="{FF2B5EF4-FFF2-40B4-BE49-F238E27FC236}">
                <a16:creationId xmlns:a16="http://schemas.microsoft.com/office/drawing/2014/main" id="{CF0BA59B-86AD-B742-9227-ACF68EBB13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7078" y="2245296"/>
            <a:ext cx="4037345" cy="4037345"/>
          </a:xfrm>
          <a:prstGeom prst="rect">
            <a:avLst/>
          </a:prstGeom>
        </p:spPr>
      </p:pic>
    </p:spTree>
    <p:extLst>
      <p:ext uri="{BB962C8B-B14F-4D97-AF65-F5344CB8AC3E}">
        <p14:creationId xmlns:p14="http://schemas.microsoft.com/office/powerpoint/2010/main" val="1671514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B747-1C35-FF40-8452-0351F32A87B7}"/>
              </a:ext>
            </a:extLst>
          </p:cNvPr>
          <p:cNvSpPr>
            <a:spLocks noGrp="1"/>
          </p:cNvSpPr>
          <p:nvPr>
            <p:ph type="title"/>
          </p:nvPr>
        </p:nvSpPr>
        <p:spPr/>
        <p:txBody>
          <a:bodyPr/>
          <a:lstStyle/>
          <a:p>
            <a:r>
              <a:rPr lang="en-US" dirty="0"/>
              <a:t>Grid Special Functions and Keywords</a:t>
            </a:r>
          </a:p>
        </p:txBody>
      </p:sp>
      <p:sp>
        <p:nvSpPr>
          <p:cNvPr id="3" name="Content Placeholder 2">
            <a:extLst>
              <a:ext uri="{FF2B5EF4-FFF2-40B4-BE49-F238E27FC236}">
                <a16:creationId xmlns:a16="http://schemas.microsoft.com/office/drawing/2014/main" id="{AC80B9F3-B013-B94B-A18C-EA31249887B1}"/>
              </a:ext>
            </a:extLst>
          </p:cNvPr>
          <p:cNvSpPr>
            <a:spLocks noGrp="1"/>
          </p:cNvSpPr>
          <p:nvPr>
            <p:ph sz="quarter" idx="13"/>
          </p:nvPr>
        </p:nvSpPr>
        <p:spPr/>
        <p:txBody>
          <a:bodyPr/>
          <a:lstStyle/>
          <a:p>
            <a:r>
              <a:rPr lang="en-US" dirty="0" err="1">
                <a:solidFill>
                  <a:srgbClr val="FF0000"/>
                </a:solidFill>
                <a:highlight>
                  <a:srgbClr val="FAF2F4"/>
                </a:highlight>
              </a:rPr>
              <a:t>fr</a:t>
            </a:r>
            <a:r>
              <a:rPr lang="en-US" dirty="0"/>
              <a:t> length unit</a:t>
            </a:r>
          </a:p>
          <a:p>
            <a:r>
              <a:rPr lang="en-US" dirty="0">
                <a:solidFill>
                  <a:srgbClr val="FF0000"/>
                </a:solidFill>
                <a:highlight>
                  <a:srgbClr val="FAF2F4"/>
                </a:highlight>
              </a:rPr>
              <a:t>min-content, max-content, auto</a:t>
            </a:r>
          </a:p>
          <a:p>
            <a:r>
              <a:rPr lang="en-US" dirty="0">
                <a:solidFill>
                  <a:srgbClr val="FF0000"/>
                </a:solidFill>
                <a:highlight>
                  <a:srgbClr val="FAF2F4"/>
                </a:highlight>
              </a:rPr>
              <a:t>minmax()</a:t>
            </a:r>
          </a:p>
          <a:p>
            <a:r>
              <a:rPr lang="en-US" dirty="0">
                <a:solidFill>
                  <a:srgbClr val="FF0000"/>
                </a:solidFill>
                <a:highlight>
                  <a:srgbClr val="FAF2F4"/>
                </a:highlight>
              </a:rPr>
              <a:t>repeat()</a:t>
            </a:r>
            <a:r>
              <a:rPr lang="en-US" dirty="0"/>
              <a:t> function w/ </a:t>
            </a:r>
            <a:r>
              <a:rPr lang="en-US" dirty="0">
                <a:solidFill>
                  <a:srgbClr val="FF0000"/>
                </a:solidFill>
                <a:highlight>
                  <a:srgbClr val="FAF2F4"/>
                </a:highlight>
              </a:rPr>
              <a:t>auto-fill</a:t>
            </a:r>
            <a:r>
              <a:rPr lang="en-US" dirty="0"/>
              <a:t> &amp; </a:t>
            </a:r>
            <a:r>
              <a:rPr lang="en-US" dirty="0">
                <a:solidFill>
                  <a:srgbClr val="FF0000"/>
                </a:solidFill>
                <a:highlight>
                  <a:srgbClr val="FAF2F4"/>
                </a:highlight>
              </a:rPr>
              <a:t>auto-fit</a:t>
            </a:r>
            <a:endParaRPr lang="en-US" dirty="0"/>
          </a:p>
        </p:txBody>
      </p:sp>
    </p:spTree>
    <p:extLst>
      <p:ext uri="{BB962C8B-B14F-4D97-AF65-F5344CB8AC3E}">
        <p14:creationId xmlns:p14="http://schemas.microsoft.com/office/powerpoint/2010/main" val="3847400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0832-540B-B143-BDA2-DB749E228437}"/>
              </a:ext>
            </a:extLst>
          </p:cNvPr>
          <p:cNvSpPr>
            <a:spLocks noGrp="1"/>
          </p:cNvSpPr>
          <p:nvPr>
            <p:ph type="title"/>
          </p:nvPr>
        </p:nvSpPr>
        <p:spPr/>
        <p:txBody>
          <a:bodyPr/>
          <a:lstStyle/>
          <a:p>
            <a:r>
              <a:rPr lang="en-US" dirty="0"/>
              <a:t>Key Differences</a:t>
            </a:r>
          </a:p>
        </p:txBody>
      </p:sp>
      <p:sp>
        <p:nvSpPr>
          <p:cNvPr id="3" name="Content Placeholder 2">
            <a:extLst>
              <a:ext uri="{FF2B5EF4-FFF2-40B4-BE49-F238E27FC236}">
                <a16:creationId xmlns:a16="http://schemas.microsoft.com/office/drawing/2014/main" id="{E00029F4-A075-EE4A-94C2-F2E88392FB75}"/>
              </a:ext>
            </a:extLst>
          </p:cNvPr>
          <p:cNvSpPr>
            <a:spLocks noGrp="1"/>
          </p:cNvSpPr>
          <p:nvPr>
            <p:ph sz="quarter" idx="13"/>
          </p:nvPr>
        </p:nvSpPr>
        <p:spPr/>
        <p:txBody>
          <a:bodyPr>
            <a:normAutofit lnSpcReduction="10000"/>
          </a:bodyPr>
          <a:lstStyle/>
          <a:p>
            <a:r>
              <a:rPr lang="en-US" dirty="0"/>
              <a:t>Approach</a:t>
            </a:r>
          </a:p>
          <a:p>
            <a:pPr lvl="1"/>
            <a:r>
              <a:rPr lang="en-US" dirty="0"/>
              <a:t>Flexbox: one-dimensional, content-first approach</a:t>
            </a:r>
          </a:p>
          <a:p>
            <a:pPr lvl="1"/>
            <a:r>
              <a:rPr lang="en-US" dirty="0"/>
              <a:t>Grid: two-dimensional, layout-first approach</a:t>
            </a:r>
          </a:p>
          <a:p>
            <a:r>
              <a:rPr lang="en-US" dirty="0"/>
              <a:t>Layering &amp; Spanning – works in Grid, hacked in Flexbox</a:t>
            </a:r>
          </a:p>
          <a:p>
            <a:r>
              <a:rPr lang="en-US" dirty="0"/>
              <a:t>Grid Has Gap </a:t>
            </a:r>
          </a:p>
          <a:p>
            <a:r>
              <a:rPr lang="en-US" dirty="0"/>
              <a:t>CSS Animations – better support in Flexbox</a:t>
            </a:r>
          </a:p>
          <a:p>
            <a:pPr marL="0" indent="0">
              <a:buNone/>
            </a:pPr>
            <a:r>
              <a:rPr lang="en-US" dirty="0"/>
              <a:t> </a:t>
            </a:r>
          </a:p>
        </p:txBody>
      </p:sp>
    </p:spTree>
    <p:extLst>
      <p:ext uri="{BB962C8B-B14F-4D97-AF65-F5344CB8AC3E}">
        <p14:creationId xmlns:p14="http://schemas.microsoft.com/office/powerpoint/2010/main" val="2016406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6166-FD14-4517-926D-F9AB5C665489}"/>
              </a:ext>
            </a:extLst>
          </p:cNvPr>
          <p:cNvSpPr>
            <a:spLocks noGrp="1"/>
          </p:cNvSpPr>
          <p:nvPr>
            <p:ph type="title"/>
          </p:nvPr>
        </p:nvSpPr>
        <p:spPr/>
        <p:txBody>
          <a:bodyPr/>
          <a:lstStyle/>
          <a:p>
            <a:r>
              <a:rPr lang="en-US" dirty="0"/>
              <a:t>Combining Grid and Flexbox</a:t>
            </a:r>
          </a:p>
        </p:txBody>
      </p:sp>
      <p:sp>
        <p:nvSpPr>
          <p:cNvPr id="3" name="Content Placeholder 2">
            <a:extLst>
              <a:ext uri="{FF2B5EF4-FFF2-40B4-BE49-F238E27FC236}">
                <a16:creationId xmlns:a16="http://schemas.microsoft.com/office/drawing/2014/main" id="{7DEFCEA5-C99D-4C92-ABBA-D7FA092DCE6C}"/>
              </a:ext>
            </a:extLst>
          </p:cNvPr>
          <p:cNvSpPr>
            <a:spLocks noGrp="1"/>
          </p:cNvSpPr>
          <p:nvPr>
            <p:ph sz="quarter" idx="13"/>
          </p:nvPr>
        </p:nvSpPr>
        <p:spPr/>
        <p:txBody>
          <a:bodyPr/>
          <a:lstStyle/>
          <a:p>
            <a:r>
              <a:rPr lang="en-US" dirty="0"/>
              <a:t>Can Grid and Flexbox be used together?</a:t>
            </a:r>
          </a:p>
          <a:p>
            <a:r>
              <a:rPr lang="en-US" dirty="0"/>
              <a:t>Let’s do a combined Holy Grail layout</a:t>
            </a:r>
          </a:p>
        </p:txBody>
      </p:sp>
      <p:pic>
        <p:nvPicPr>
          <p:cNvPr id="5" name="Graphic 4">
            <a:extLst>
              <a:ext uri="{FF2B5EF4-FFF2-40B4-BE49-F238E27FC236}">
                <a16:creationId xmlns:a16="http://schemas.microsoft.com/office/drawing/2014/main" id="{AE0FC87B-75E8-4A4B-BB62-A4D2CC98BF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9500" y="3429000"/>
            <a:ext cx="4953000" cy="3048000"/>
          </a:xfrm>
          <a:prstGeom prst="rect">
            <a:avLst/>
          </a:prstGeom>
        </p:spPr>
      </p:pic>
    </p:spTree>
    <p:extLst>
      <p:ext uri="{BB962C8B-B14F-4D97-AF65-F5344CB8AC3E}">
        <p14:creationId xmlns:p14="http://schemas.microsoft.com/office/powerpoint/2010/main" val="24005766"/>
      </p:ext>
    </p:extLst>
  </p:cSld>
  <p:clrMapOvr>
    <a:masterClrMapping/>
  </p:clrMapOvr>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FFFFFF"/>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ormal Blue">
  <a:themeElements>
    <a:clrScheme name="LDS Formal">
      <a:dk1>
        <a:srgbClr val="000000"/>
      </a:dk1>
      <a:lt1>
        <a:srgbClr val="FFFFFF"/>
      </a:lt1>
      <a:dk2>
        <a:srgbClr val="003057"/>
      </a:dk2>
      <a:lt2>
        <a:srgbClr val="E7E6E6"/>
      </a:lt2>
      <a:accent1>
        <a:srgbClr val="003057"/>
      </a:accent1>
      <a:accent2>
        <a:srgbClr val="6E0D33"/>
      </a:accent2>
      <a:accent3>
        <a:srgbClr val="235C34"/>
      </a:accent3>
      <a:accent4>
        <a:srgbClr val="D35312"/>
      </a:accent4>
      <a:accent5>
        <a:srgbClr val="51575B"/>
      </a:accent5>
      <a:accent6>
        <a:srgbClr val="016183"/>
      </a:accent6>
      <a:hlink>
        <a:srgbClr val="0563C1"/>
      </a:hlink>
      <a:folHlink>
        <a:srgbClr val="8F14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DS_GlobalTemplate_Formal_9-25-17-JS-ALT" id="{F83C99DF-F27F-5645-8A05-55E4F1EF88E4}" vid="{E5DE87A7-8053-0140-A90F-EA18D9C2EA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54BB1C3862D146BD28E10908B259ED" ma:contentTypeVersion="4" ma:contentTypeDescription="Create a new document." ma:contentTypeScope="" ma:versionID="b315abf136073b747c02fd5933a7e625">
  <xsd:schema xmlns:xsd="http://www.w3.org/2001/XMLSchema" xmlns:xs="http://www.w3.org/2001/XMLSchema" xmlns:p="http://schemas.microsoft.com/office/2006/metadata/properties" xmlns:ns2="f32cd541-61f1-447c-8fae-7915de1545ce" xmlns:ns3="6d4fdb20-2939-4370-9847-a035aab9d673" targetNamespace="http://schemas.microsoft.com/office/2006/metadata/properties" ma:root="true" ma:fieldsID="d186982b151e14f251be648c5e1ebc67" ns2:_="" ns3:_="">
    <xsd:import namespace="f32cd541-61f1-447c-8fae-7915de1545ce"/>
    <xsd:import namespace="6d4fdb20-2939-4370-9847-a035aab9d6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2cd541-61f1-447c-8fae-7915de1545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4fdb20-2939-4370-9847-a035aab9d6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0E7FE9-56EC-445A-8DDD-440A1079F32A}">
  <ds:schemaRefs>
    <ds:schemaRef ds:uri="6d4fdb20-2939-4370-9847-a035aab9d673"/>
    <ds:schemaRef ds:uri="f32cd541-61f1-447c-8fae-7915de1545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359E32E-B6B6-4935-B5FB-63CEFCACC507}">
  <ds:schemaRefs>
    <ds:schemaRef ds:uri="6d4fdb20-2939-4370-9847-a035aab9d673"/>
    <ds:schemaRef ds:uri="f32cd541-61f1-447c-8fae-7915de1545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73D40F7-F704-48B0-A670-576FE32B90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15499</TotalTime>
  <Words>2661</Words>
  <Application>Microsoft Macintosh PowerPoint</Application>
  <PresentationFormat>Widescreen</PresentationFormat>
  <Paragraphs>202</Paragraphs>
  <Slides>11</Slides>
  <Notes>11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vt:i4>
      </vt:variant>
    </vt:vector>
  </HeadingPairs>
  <TitlesOfParts>
    <vt:vector size="27" baseType="lpstr">
      <vt:lpstr>Arial Bold</vt:lpstr>
      <vt:lpstr>Calibri Regular</vt:lpstr>
      <vt:lpstr>Zoram ldsLat</vt:lpstr>
      <vt:lpstr>Zoram ldsLat Light</vt:lpstr>
      <vt:lpstr>Arial</vt:lpstr>
      <vt:lpstr>Calibri</vt:lpstr>
      <vt:lpstr>Calibri Light</vt:lpstr>
      <vt:lpstr>Cambria</vt:lpstr>
      <vt:lpstr>Consolas</vt:lpstr>
      <vt:lpstr>Helvetica Neue</vt:lpstr>
      <vt:lpstr>Palatino Bold</vt:lpstr>
      <vt:lpstr>Palatino Regular</vt:lpstr>
      <vt:lpstr>Webdings</vt:lpstr>
      <vt:lpstr>Office Theme</vt:lpstr>
      <vt:lpstr>Custom Design</vt:lpstr>
      <vt:lpstr>Formal Blue</vt:lpstr>
      <vt:lpstr>CSS Grid or Flexbox Compare and Combine</vt:lpstr>
      <vt:lpstr>Flexbox or Grid for layout?</vt:lpstr>
      <vt:lpstr>Flexbox vs. Grid</vt:lpstr>
      <vt:lpstr>Flexbox Anatomy &amp; Terminology</vt:lpstr>
      <vt:lpstr>Grid Anatomy &amp; Terminology</vt:lpstr>
      <vt:lpstr>Column/row span &amp; layering in Grid</vt:lpstr>
      <vt:lpstr>Grid Special Functions and Keywords</vt:lpstr>
      <vt:lpstr>Key Differences</vt:lpstr>
      <vt:lpstr>Combining Grid and Flexbox</vt:lpstr>
      <vt:lpstr>Code &amp; References</vt:lpstr>
      <vt:lpstr>Thanks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SORT Presentation Template</dc:title>
  <dc:creator>Chris Helmantoler</dc:creator>
  <cp:lastModifiedBy>Aaron LuBean</cp:lastModifiedBy>
  <cp:revision>222</cp:revision>
  <cp:lastPrinted>2019-10-07T20:44:45Z</cp:lastPrinted>
  <dcterms:created xsi:type="dcterms:W3CDTF">2019-08-05T22:14:55Z</dcterms:created>
  <dcterms:modified xsi:type="dcterms:W3CDTF">2019-10-07T20:45:24Z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0x010100AA54BB1C3862D146BD28E10908B259ED</vt:lpwstr>
  </property>
  <property fmtid="{D5CDD505-2E9C-101B-9397-08002B2CF9AE}" pid="3" name="MSIP_Label_bdc3d3d8-6bdc-485e-b6f2-a0ac58658b4a_Enabled">
    <vt:lpwstr>True</vt:lpwstr>
  </property>
  <property fmtid="{D5CDD505-2E9C-101B-9397-08002B2CF9AE}" pid="4" name="MSIP_Label_bdc3d3d8-6bdc-485e-b6f2-a0ac58658b4a_SiteId">
    <vt:lpwstr>61e6eeb3-5fd7-4aaa-ae3c-61e8deb09b79</vt:lpwstr>
  </property>
  <property fmtid="{D5CDD505-2E9C-101B-9397-08002B2CF9AE}" pid="5" name="MSIP_Label_bdc3d3d8-6bdc-485e-b6f2-a0ac58658b4a_Owner">
    <vt:lpwstr>Chrishelmantoler@churchofjesuschrist.org</vt:lpwstr>
  </property>
  <property fmtid="{D5CDD505-2E9C-101B-9397-08002B2CF9AE}" pid="6" name="MSIP_Label_bdc3d3d8-6bdc-485e-b6f2-a0ac58658b4a_SetDate">
    <vt:lpwstr>2019-08-14T16:12:52.6876907Z</vt:lpwstr>
  </property>
  <property fmtid="{D5CDD505-2E9C-101B-9397-08002B2CF9AE}" pid="7" name="MSIP_Label_bdc3d3d8-6bdc-485e-b6f2-a0ac58658b4a_Name">
    <vt:lpwstr>Internal Use</vt:lpwstr>
  </property>
  <property fmtid="{D5CDD505-2E9C-101B-9397-08002B2CF9AE}" pid="8" name="MSIP_Label_bdc3d3d8-6bdc-485e-b6f2-a0ac58658b4a_Application">
    <vt:lpwstr>Microsoft Azure Information Protection</vt:lpwstr>
  </property>
  <property fmtid="{D5CDD505-2E9C-101B-9397-08002B2CF9AE}" pid="9" name="MSIP_Label_bdc3d3d8-6bdc-485e-b6f2-a0ac58658b4a_Extended_MSFT_Method">
    <vt:lpwstr>Automatic</vt:lpwstr>
  </property>
  <property fmtid="{D5CDD505-2E9C-101B-9397-08002B2CF9AE}" pid="10" name="MSIP_Label_03ef5274-90b8-4b3f-8a76-b4c36a43e904_Enabled">
    <vt:lpwstr>True</vt:lpwstr>
  </property>
  <property fmtid="{D5CDD505-2E9C-101B-9397-08002B2CF9AE}" pid="11" name="MSIP_Label_03ef5274-90b8-4b3f-8a76-b4c36a43e904_SiteId">
    <vt:lpwstr>61e6eeb3-5fd7-4aaa-ae3c-61e8deb09b79</vt:lpwstr>
  </property>
  <property fmtid="{D5CDD505-2E9C-101B-9397-08002B2CF9AE}" pid="12" name="MSIP_Label_03ef5274-90b8-4b3f-8a76-b4c36a43e904_Owner">
    <vt:lpwstr>Chrishelmantoler@churchofjesuschrist.org</vt:lpwstr>
  </property>
  <property fmtid="{D5CDD505-2E9C-101B-9397-08002B2CF9AE}" pid="13" name="MSIP_Label_03ef5274-90b8-4b3f-8a76-b4c36a43e904_SetDate">
    <vt:lpwstr>2019-08-14T16:12:52.6876907Z</vt:lpwstr>
  </property>
  <property fmtid="{D5CDD505-2E9C-101B-9397-08002B2CF9AE}" pid="14" name="MSIP_Label_03ef5274-90b8-4b3f-8a76-b4c36a43e904_Name">
    <vt:lpwstr>Not Encrypted</vt:lpwstr>
  </property>
  <property fmtid="{D5CDD505-2E9C-101B-9397-08002B2CF9AE}" pid="15" name="MSIP_Label_03ef5274-90b8-4b3f-8a76-b4c36a43e904_Application">
    <vt:lpwstr>Microsoft Azure Information Protection</vt:lpwstr>
  </property>
  <property fmtid="{D5CDD505-2E9C-101B-9397-08002B2CF9AE}" pid="16" name="MSIP_Label_03ef5274-90b8-4b3f-8a76-b4c36a43e904_Parent">
    <vt:lpwstr>bdc3d3d8-6bdc-485e-b6f2-a0ac58658b4a</vt:lpwstr>
  </property>
  <property fmtid="{D5CDD505-2E9C-101B-9397-08002B2CF9AE}" pid="17" name="MSIP_Label_03ef5274-90b8-4b3f-8a76-b4c36a43e904_Extended_MSFT_Method">
    <vt:lpwstr>Automatic</vt:lpwstr>
  </property>
  <property fmtid="{D5CDD505-2E9C-101B-9397-08002B2CF9AE}" pid="18" name="Classification">
    <vt:lpwstr>Internal Use Not Encrypted</vt:lpwstr>
  </property>
</Properties>
</file>